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6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80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99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377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0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8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27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1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9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33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5D12-C550-468D-A82A-4EADCFA48A68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703C7-A70D-4608-8482-E070528EA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2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461" y="135489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 практик и отдыха «Песчаное»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8" y="1590261"/>
            <a:ext cx="5764696" cy="43235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94" y="1590261"/>
            <a:ext cx="5777948" cy="43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9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88" y="1031033"/>
            <a:ext cx="100584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6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63" y="1031032"/>
            <a:ext cx="100584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5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 r="12748"/>
          <a:stretch/>
        </p:blipFill>
        <p:spPr>
          <a:xfrm>
            <a:off x="2435088" y="482967"/>
            <a:ext cx="7951304" cy="56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70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22" y="1152939"/>
            <a:ext cx="100584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16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1003852"/>
            <a:ext cx="100584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13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711"/>
          <a:stretch/>
        </p:blipFill>
        <p:spPr>
          <a:xfrm>
            <a:off x="0" y="0"/>
            <a:ext cx="5627180" cy="3190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r="14084"/>
          <a:stretch/>
        </p:blipFill>
        <p:spPr>
          <a:xfrm>
            <a:off x="5975984" y="3379303"/>
            <a:ext cx="6216016" cy="3379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0" r="16008"/>
          <a:stretch/>
        </p:blipFill>
        <p:spPr>
          <a:xfrm>
            <a:off x="-1" y="3379304"/>
            <a:ext cx="5627181" cy="3379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r="18647"/>
          <a:stretch/>
        </p:blipFill>
        <p:spPr>
          <a:xfrm>
            <a:off x="5975984" y="12921"/>
            <a:ext cx="6216016" cy="32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0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21"/>
          <a:stretch/>
        </p:blipFill>
        <p:spPr>
          <a:xfrm>
            <a:off x="493229" y="981075"/>
            <a:ext cx="5172075" cy="4895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3440" y="31805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МАЙ-ИЮНЬ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88" y="981075"/>
            <a:ext cx="5200650" cy="4810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28649" y="400878"/>
            <a:ext cx="184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ИЮЛЬ-СЕНТЯБРЬ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209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9"/>
          <a:stretch/>
        </p:blipFill>
        <p:spPr>
          <a:xfrm>
            <a:off x="481693" y="1231058"/>
            <a:ext cx="5228642" cy="4171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00" y="990795"/>
            <a:ext cx="5210175" cy="4857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2020" y="621463"/>
            <a:ext cx="106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ОКТЯБРЬ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93963" y="436797"/>
            <a:ext cx="181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НОЯБРЬ-АПРЕЛЬ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05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36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" y="1138335"/>
            <a:ext cx="5467739" cy="4100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5" y="1120840"/>
            <a:ext cx="5514392" cy="413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57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287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r="14653"/>
          <a:stretch/>
        </p:blipFill>
        <p:spPr>
          <a:xfrm>
            <a:off x="4469363" y="65315"/>
            <a:ext cx="7722637" cy="67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3" y="1129003"/>
            <a:ext cx="5760098" cy="4320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08" y="1129003"/>
            <a:ext cx="5629469" cy="432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88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50" y="746449"/>
            <a:ext cx="10058400" cy="5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68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922" y="116646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 практик и отдыха «Прометей»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3" y="1253606"/>
            <a:ext cx="8988287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92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18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r="10558"/>
          <a:stretch/>
        </p:blipFill>
        <p:spPr>
          <a:xfrm>
            <a:off x="4866860" y="76200"/>
            <a:ext cx="732514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52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3" y="705678"/>
            <a:ext cx="7275444" cy="5595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78" y="427382"/>
            <a:ext cx="3742911" cy="61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5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r="19470"/>
          <a:stretch/>
        </p:blipFill>
        <p:spPr>
          <a:xfrm>
            <a:off x="228600" y="964096"/>
            <a:ext cx="7007087" cy="4526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8" b="17392"/>
          <a:stretch/>
        </p:blipFill>
        <p:spPr>
          <a:xfrm>
            <a:off x="7873710" y="824948"/>
            <a:ext cx="3929836" cy="51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70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8" y="0"/>
            <a:ext cx="490239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30" y="2635527"/>
            <a:ext cx="52863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2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0650" cy="1790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14287"/>
            <a:ext cx="5210175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973216"/>
            <a:ext cx="5181600" cy="1743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48"/>
          <a:stretch/>
        </p:blipFill>
        <p:spPr>
          <a:xfrm>
            <a:off x="7007679" y="5032068"/>
            <a:ext cx="5184321" cy="1771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803693"/>
            <a:ext cx="5971203" cy="3156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96" y="1816602"/>
            <a:ext cx="6005804" cy="31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83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r="11966"/>
          <a:stretch/>
        </p:blipFill>
        <p:spPr>
          <a:xfrm>
            <a:off x="5840962" y="1007706"/>
            <a:ext cx="6351037" cy="498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7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009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87" y="0"/>
            <a:ext cx="597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35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9" y="507546"/>
            <a:ext cx="5153025" cy="704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0645" y="147545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Май - Июнь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48" y="507546"/>
            <a:ext cx="5229225" cy="704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1351" y="147545"/>
            <a:ext cx="1705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Июль-Сентябрь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5" y="5800920"/>
            <a:ext cx="5067300" cy="723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16" y="5800920"/>
            <a:ext cx="5200650" cy="666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0645" y="5312230"/>
            <a:ext cx="99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Октябрь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091127" y="5312230"/>
            <a:ext cx="169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Ноябрь-Апрель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78" y="1212396"/>
            <a:ext cx="9209315" cy="40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r="33087"/>
          <a:stretch/>
        </p:blipFill>
        <p:spPr>
          <a:xfrm>
            <a:off x="0" y="858415"/>
            <a:ext cx="6245797" cy="4926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r="32621"/>
          <a:stretch/>
        </p:blipFill>
        <p:spPr>
          <a:xfrm>
            <a:off x="6380334" y="690465"/>
            <a:ext cx="5681037" cy="53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1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94" y="1012372"/>
            <a:ext cx="100584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9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1" y="1077685"/>
            <a:ext cx="100584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454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24</Words>
  <Application>Microsoft Office PowerPoint</Application>
  <PresentationFormat>Широкоэкранный</PresentationFormat>
  <Paragraphs>10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База практик и отдыха «Песчаное»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База практик и отдыха «Прометей»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2026-05-20T18:06:58Z</dcterms:created>
  <dcterms:modified xsi:type="dcterms:W3CDTF">2026-05-20T19:20:08Z</dcterms:modified>
</cp:coreProperties>
</file>