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AE5FE-A527-42D0-B08D-C0035F473FAB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DFD3-1BF0-4B9D-A152-EEE08964E4F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43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198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19 декабря </a:t>
            </a:r>
            <a:r>
              <a:rPr lang="ru-RU" dirty="0" smtClean="0">
                <a:solidFill>
                  <a:srgbClr val="7030A0"/>
                </a:solidFill>
              </a:rPr>
              <a:t>2024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года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г.Симферополь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980728"/>
            <a:ext cx="3440361" cy="46910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solidFill>
                  <a:srgbClr val="FF0000"/>
                </a:solidFill>
              </a:rPr>
              <a:t>Пульмонология и аллергология для всех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42910" y="3284984"/>
            <a:ext cx="7858180" cy="35730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ОРГАНИЗАТОРЫ:</a:t>
            </a:r>
          </a:p>
          <a:p>
            <a:pPr algn="ctr"/>
            <a:r>
              <a:rPr lang="ru-RU" sz="1600" b="1" dirty="0"/>
              <a:t>ФГАОУ  ВО  «Крымский  федеральный  университет </a:t>
            </a:r>
          </a:p>
          <a:p>
            <a:pPr algn="ctr"/>
            <a:r>
              <a:rPr lang="ru-RU" sz="1600" b="1" dirty="0"/>
              <a:t>имени В.И.Вернадского»</a:t>
            </a:r>
          </a:p>
          <a:p>
            <a:pPr algn="ctr"/>
            <a:r>
              <a:rPr lang="ru-RU" sz="1600" b="1" dirty="0" smtClean="0"/>
              <a:t>Ордена Трудового Красного Знамени Медицинский институт </a:t>
            </a:r>
          </a:p>
          <a:p>
            <a:pPr algn="ctr"/>
            <a:r>
              <a:rPr lang="ru-RU" sz="1600" b="1" dirty="0" smtClean="0"/>
              <a:t>имени  </a:t>
            </a:r>
            <a:r>
              <a:rPr lang="ru-RU" sz="1600" b="1" dirty="0"/>
              <a:t>С</a:t>
            </a:r>
            <a:r>
              <a:rPr lang="ru-RU" sz="1600" b="1" dirty="0" smtClean="0"/>
              <a:t>. И. Георгиевского</a:t>
            </a:r>
            <a:endParaRPr lang="ru-RU" sz="1600" b="1" dirty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Кафедра терапии, гастроэнтерологии, кардиологии,  общей врачебной практики (семейной медицины)</a:t>
            </a:r>
          </a:p>
          <a:p>
            <a:pPr algn="ctr"/>
            <a:r>
              <a:rPr lang="ru-RU" sz="1600" b="1" dirty="0"/>
              <a:t>Крымское  научное  терапевтическое  общество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</a:rPr>
              <a:t>Место </a:t>
            </a:r>
            <a:r>
              <a:rPr lang="ru-RU" sz="1600" b="1" dirty="0">
                <a:solidFill>
                  <a:srgbClr val="FF0000"/>
                </a:solidFill>
              </a:rPr>
              <a:t>проведения:  г.Симферополь, ул.Киевская 2.</a:t>
            </a:r>
          </a:p>
          <a:p>
            <a:pPr algn="r"/>
            <a:r>
              <a:rPr lang="ru-RU" sz="1600" b="1" dirty="0">
                <a:solidFill>
                  <a:srgbClr val="FF0000"/>
                </a:solidFill>
              </a:rPr>
              <a:t>Гостиница «Москва», конференц-зал</a:t>
            </a:r>
          </a:p>
        </p:txBody>
      </p:sp>
      <p:pic>
        <p:nvPicPr>
          <p:cNvPr id="8" name="Picture 3" descr="C:\Users\Uzer\Desktop\униве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8640"/>
            <a:ext cx="3793054" cy="3310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995641934"/>
              </p:ext>
            </p:extLst>
          </p:nvPr>
        </p:nvGraphicFramePr>
        <p:xfrm>
          <a:off x="-1" y="69342"/>
          <a:ext cx="8930289" cy="649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14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24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72023">
                <a:tc gridSpan="3">
                  <a:txBody>
                    <a:bodyPr/>
                    <a:lstStyle/>
                    <a:p>
                      <a:pPr algn="just"/>
                      <a:r>
                        <a:rPr lang="ru-RU" dirty="0"/>
                        <a:t>9.00-10.00                     Организация выставки.</a:t>
                      </a:r>
                    </a:p>
                    <a:p>
                      <a:pPr algn="just"/>
                      <a:r>
                        <a:rPr lang="ru-RU" dirty="0"/>
                        <a:t>                                        Регистрация </a:t>
                      </a:r>
                      <a:r>
                        <a:rPr lang="ru-RU" dirty="0" smtClean="0"/>
                        <a:t>участников.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5858">
                <a:tc>
                  <a:txBody>
                    <a:bodyPr/>
                    <a:lstStyle/>
                    <a:p>
                      <a:r>
                        <a:rPr lang="ru-RU" sz="1400" b="1" dirty="0"/>
                        <a:t>10.00 - 10.10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Крючкова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Ольга Николаевна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  <a:p>
                      <a:pPr algn="just"/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Ульченко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Ирина Григорьевна,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главный внештатный специалист пульмонолог  МЗ Республики Крым, г. Симферополь.</a:t>
                      </a:r>
                    </a:p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Знаменская Людмила Константиновна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главный внештатный специалист аллерголог -  иммунолог МЗ Республики Крым, г. Симферополь.</a:t>
                      </a:r>
                    </a:p>
                    <a:p>
                      <a:pPr algn="just"/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Барило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Ольга Владимировна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главный внештатный  специалист терапевт  МЗ Республики Крым, г. Симферополь.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Приветственное слово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2891">
                <a:tc>
                  <a:txBody>
                    <a:bodyPr/>
                    <a:lstStyle/>
                    <a:p>
                      <a:r>
                        <a:rPr lang="ru-RU" sz="1400" b="1" dirty="0"/>
                        <a:t>10.10 - </a:t>
                      </a:r>
                      <a:r>
                        <a:rPr lang="ru-RU" sz="1400" b="1" dirty="0" smtClean="0"/>
                        <a:t>10.30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Ульченко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Ирина Григорьевна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главный внештатный специалист пульмонолог  МЗ Республики Крым, г. Симферополь</a:t>
                      </a:r>
                    </a:p>
                    <a:p>
                      <a:pPr algn="just"/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Пациент с ХОБЛ на приёме: от теории к практике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0708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10.50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Дудченко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Лейла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Шамильевна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</a:t>
                      </a:r>
                      <a:r>
                        <a:rPr lang="ru-RU" sz="12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д.м.н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,, зав. научно-исследовательским отделом пульмонологии ГБУЗ РК «Академический НИИ физических методов лечения, медицинской климатологии и реабилитации им. И.М. Сеченова», РФ, г. Ялта</a:t>
                      </a:r>
                    </a:p>
                    <a:p>
                      <a:pPr algn="just"/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Отдельные аспекты терапии бронхиальной астмы: знать, чтобы предвидеть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98241922"/>
              </p:ext>
            </p:extLst>
          </p:nvPr>
        </p:nvGraphicFramePr>
        <p:xfrm>
          <a:off x="251520" y="69342"/>
          <a:ext cx="8678768" cy="641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614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113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8936">
                <a:tc gridSpan="3"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0056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10.50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Каримов Искандер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Загитович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профессор, заведующий кафедрой инфекционных болезней ОТКЗ Медицинский институт имени С.И.Георгиевского, ФГАОУ ВО «КФУ им. В.И.Вернадского, г. Симферополь.</a:t>
                      </a:r>
                    </a:p>
                    <a:p>
                      <a:pPr algn="just"/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Актуальные инфекции дыхательных путей в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эпидсезон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2024-2025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гг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11.10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Костюкова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Андреевна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терапии, гастроэнтерологии, кардиологии, общей врачебной практики (семейной медицины), ОТКЗ 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pPr algn="just"/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Железодефицитная анемия в практике терапевта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5201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11.50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Жукова Наталья Валерьевна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заместитель главного врача по медицинской части, врач терапевт  ООО «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Праймер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г. Симферополь.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Лечение и профилактика заболеваний верхних дыхательных путей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670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482313940"/>
              </p:ext>
            </p:extLst>
          </p:nvPr>
        </p:nvGraphicFramePr>
        <p:xfrm>
          <a:off x="179512" y="214290"/>
          <a:ext cx="8856983" cy="6558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4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370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87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11.50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12.30</a:t>
                      </a: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Перерыв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78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12.30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12.50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Дудченко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Лейла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Шамильевна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</a:t>
                      </a:r>
                      <a:r>
                        <a:rPr lang="ru-RU" sz="12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д.м.н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,, зав. научно-исследовательским отделом пульмонологии ГБУЗ РК «Академический НИИ физических методов лечения, медицинской климатологии и реабилитации им. И.М. Сеченова», РФ, г. Ялта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Санаторно-курортное лечение и медицинская реабилитация 3 этапа для пациентов с заболеваниями органов дыхания в Крыму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842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12.50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13.10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</a:t>
                      </a:r>
                    </a:p>
                    <a:p>
                      <a:pPr algn="just"/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Интерстициальные поражения легких при заболеваниях соединительной ткани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7368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13.10-13.30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Шадчнева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Наталья Александровна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внутренний медицины №2, О Т К З Медицинский институт имени С.И.Георгиевского, ФГАОУ ВО «КФУ им. В.И.Вернадского», г. Симферополь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Хроническая крапивница: диагностика, дифференциальная диагностика, лечение в соответствии с Клиническими рекомендациями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="" xmlns:p14="http://schemas.microsoft.com/office/powerpoint/2010/main" val="3000919387"/>
              </p:ext>
            </p:extLst>
          </p:nvPr>
        </p:nvGraphicFramePr>
        <p:xfrm>
          <a:off x="0" y="188913"/>
          <a:ext cx="9144197" cy="6598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798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354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6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13.30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13.50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Знаменская Людмила Константиновна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главный внештатный специалист аллерголог -  иммунолог МЗ Республики Крым, г. Симферополь.</a:t>
                      </a:r>
                    </a:p>
                    <a:p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Низкогистаминовая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диета при хронической крапивнице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537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13.50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Ульченко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Ирина Григорьевна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главный внештатный специалист пульмонолог  МЗ Республики Крым, г. Симферополь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Современные аспекты диагностики и лечения ИЛФ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5537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14.10-14.30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Шадчнева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Наталья Александровна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кафедры внутренний медицины №2, О Т К З Медицинский институт имени С.И.Георгиевского, ФГАОУ ВО «КФУ им. В.И.Вернадского», г. Симферополь</a:t>
                      </a:r>
                    </a:p>
                    <a:p>
                      <a:pPr algn="just"/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Нутритивная поддержка у больных с тяжелой дыхательной недостаточностью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5537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14.30-14.50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Белоглазов Владимир Алексеевич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профессор, зав. кафедрой внутренней медицины №2, ОТКЗ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pPr algn="just"/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Гиперэозинофилия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практике пульмонолога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981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04949190"/>
              </p:ext>
            </p:extLst>
          </p:nvPr>
        </p:nvGraphicFramePr>
        <p:xfrm>
          <a:off x="395536" y="476672"/>
          <a:ext cx="8640959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14.50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 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15.00                   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Дискуссия                                                          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Выдача свидетельств</a:t>
                      </a:r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5008" y="2276872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К участию  в конференции приглашаются сотрудники </a:t>
            </a:r>
            <a:r>
              <a:rPr lang="ru-RU" sz="2400" b="1" dirty="0" smtClean="0">
                <a:solidFill>
                  <a:schemeClr val="accent1"/>
                </a:solidFill>
              </a:rPr>
              <a:t>Медицинского института,</a:t>
            </a:r>
            <a:endParaRPr lang="ru-RU" sz="2400" b="1" dirty="0">
              <a:solidFill>
                <a:schemeClr val="accent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врачи-  </a:t>
            </a:r>
            <a:r>
              <a:rPr lang="ru-RU" sz="2400" b="1" dirty="0" smtClean="0">
                <a:solidFill>
                  <a:schemeClr val="accent1"/>
                </a:solidFill>
              </a:rPr>
              <a:t>пульмонологи, врачи-аллергологи,  </a:t>
            </a:r>
            <a:r>
              <a:rPr lang="ru-RU" sz="2400" b="1" dirty="0" smtClean="0">
                <a:solidFill>
                  <a:schemeClr val="accent1"/>
                </a:solidFill>
              </a:rPr>
              <a:t>врачи- </a:t>
            </a:r>
            <a:r>
              <a:rPr lang="ru-RU" sz="2400" b="1" dirty="0">
                <a:solidFill>
                  <a:schemeClr val="accent1"/>
                </a:solidFill>
              </a:rPr>
              <a:t>терапевты, врачи общей врачебной практики (семейной медицины</a:t>
            </a:r>
            <a:r>
              <a:rPr lang="ru-RU" sz="2400" b="1" dirty="0" smtClean="0">
                <a:solidFill>
                  <a:schemeClr val="accent1"/>
                </a:solidFill>
              </a:rPr>
              <a:t>), врачи по специальности лечебное дело, </a:t>
            </a:r>
            <a:r>
              <a:rPr lang="ru-RU" sz="2400" b="1" dirty="0">
                <a:solidFill>
                  <a:schemeClr val="accent1"/>
                </a:solidFill>
              </a:rPr>
              <a:t>слушатели, ординаторы, студенты старших курсов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706</Words>
  <Application>Microsoft Office PowerPoint</Application>
  <PresentationFormat>Экран (4:3)</PresentationFormat>
  <Paragraphs>64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19 декабря 2024 года г.Симферополь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Юлия</cp:lastModifiedBy>
  <cp:revision>141</cp:revision>
  <dcterms:created xsi:type="dcterms:W3CDTF">2016-01-24T15:51:33Z</dcterms:created>
  <dcterms:modified xsi:type="dcterms:W3CDTF">2024-11-11T20:13:29Z</dcterms:modified>
</cp:coreProperties>
</file>