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20 ноября 2024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Междисциплинарные взаимодействия в практике врача терапевта. Акцент на кардиологию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641934"/>
              </p:ext>
            </p:extLst>
          </p:nvPr>
        </p:nvGraphicFramePr>
        <p:xfrm>
          <a:off x="-1" y="69342"/>
          <a:ext cx="8930289" cy="633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Садовой Валерий Иванович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кардиолог МЗ Республики Крым, г. Симферополь</a:t>
                      </a:r>
                    </a:p>
                    <a:p>
                      <a:pPr algn="just"/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2891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Садовой Валерий Иванович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специалист кардиолог МЗ Республики Крым,</a:t>
                      </a:r>
                    </a:p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 Симферополь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Новые возможности развития  кардиологической  службы в Республике Крым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Дислипидемия 2025: как снизить риск и достичь целей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98241922"/>
              </p:ext>
            </p:extLst>
          </p:nvPr>
        </p:nvGraphicFramePr>
        <p:xfrm>
          <a:off x="251520" y="69342"/>
          <a:ext cx="8678768" cy="6565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Ицкова Елена Анатольевна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«Крымский федеральный университет имени В.И.Вернадского», г. Симферополь.</a:t>
                      </a:r>
                    </a:p>
                    <a:p>
                      <a:pPr algn="just"/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Фиксированные комбинации – современный вектор терапии артериальной гипертензии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11.40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12.10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Ратова Людмила Геннадьевна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 старший научный сотрудник научно-исследовательской лаборатории организации медицинской помощи «Национальный медицинский исследовательский центр имени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В.А.Алмазова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Санкт-Петербург, 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on-line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включение </a:t>
                      </a:r>
                    </a:p>
                    <a:p>
                      <a:pPr algn="just"/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Гипертония: болезнь или результат образа жизни?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201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12.10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Лутай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Александровна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«Крымский федеральный университет имени В.И.Вернадского», г. Симферополь. 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Ведение пациентов с фибрилляцией предсердий. Обзор ключевых изменений 2024 года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82313940"/>
              </p:ext>
            </p:extLst>
          </p:nvPr>
        </p:nvGraphicFramePr>
        <p:xfrm>
          <a:off x="179512" y="214290"/>
          <a:ext cx="8856983" cy="655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12.40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13.00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Кофе-пауза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78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Возможности и особенности лечения стабильной ишемической болезни сердца в отдельных клинических ситуациях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Котолупова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Викторовна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врач кардиолог,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Инсан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Мед», г. Симферополь.</a:t>
                      </a:r>
                    </a:p>
                    <a:p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Обструктивное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апноэ сна как доминирующий фактор риска кардиоваскулярной патологии у пациентов терапевтического профиля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14.00-14.30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Жукова Наталья Валерьевна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заместитель главного врача по медицинской части, врач терапевт 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Праймер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Симферополь.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карнитин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нужен или не нужен в комплексной терапии заболеваний сердечно-сосудистой системы?.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0919387"/>
              </p:ext>
            </p:extLst>
          </p:nvPr>
        </p:nvGraphicFramePr>
        <p:xfrm>
          <a:off x="395536" y="188640"/>
          <a:ext cx="8640959" cy="364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2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15.00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Бактериальные </a:t>
                      </a:r>
                      <a:r>
                        <a:rPr lang="ru-RU" sz="12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лизаты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терапии и  профилактике респираторных инфекций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Бубнова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Марина Андреевна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врач кардиолог  ООО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Инсан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Мед», г. Симферополь.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Бессимптомная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гиперурикемия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лечить не надо наблюдать. Где поставить запятую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4949190"/>
              </p:ext>
            </p:extLst>
          </p:nvPr>
        </p:nvGraphicFramePr>
        <p:xfrm>
          <a:off x="395536" y="3789040"/>
          <a:ext cx="864095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15.30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15.45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врачи-  кардиологи, 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664</Words>
  <Application>Microsoft Office PowerPoint</Application>
  <PresentationFormat>Экран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20 ноября 2024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135</cp:revision>
  <dcterms:created xsi:type="dcterms:W3CDTF">2016-01-24T15:51:33Z</dcterms:created>
  <dcterms:modified xsi:type="dcterms:W3CDTF">2024-10-08T15:23:01Z</dcterms:modified>
</cp:coreProperties>
</file>