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9" r:id="rId4"/>
    <p:sldId id="267" r:id="rId5"/>
    <p:sldId id="260" r:id="rId6"/>
    <p:sldId id="261" r:id="rId7"/>
    <p:sldId id="262" r:id="rId8"/>
    <p:sldId id="263" r:id="rId9"/>
    <p:sldId id="268" r:id="rId10"/>
    <p:sldId id="269" r:id="rId11"/>
    <p:sldId id="265" r:id="rId12"/>
    <p:sldId id="266" r:id="rId13"/>
    <p:sldId id="264" r:id="rId14"/>
    <p:sldId id="25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81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1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3180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46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214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73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174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24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6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25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94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88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48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85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26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7946C-DFE8-4245-8C33-951A4C30BC6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EA733C6-F730-4C00-AE92-648FAE454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00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  <a:alpha val="5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236FD-09F9-405E-9316-EE1ECE8C9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2950" y="300509"/>
            <a:ext cx="8186099" cy="205074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Приглашаем выпускников медицинских ВУЗов на работу в ГБУЗ «Веселовская ЦРБ»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3EF54-B859-4C92-9172-594D6DA29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55" y="2754074"/>
            <a:ext cx="3631565" cy="32528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FD1BE3-3C61-4643-AC01-93F4ADC31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90" y="2762451"/>
            <a:ext cx="3549259" cy="32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8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7B126-D4A4-4A5C-AFD2-B50A3AE4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4553599" cy="12808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Детское отделение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79BF0F-BD76-48D4-A0B8-F2C287A3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54" y="3402205"/>
            <a:ext cx="2378570" cy="29357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6453A2-DF88-4941-A853-92F6B119D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53" y="2785863"/>
            <a:ext cx="2378569" cy="29357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6E3F9A-3BA3-4E42-932B-297787881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90" y="1905000"/>
            <a:ext cx="2378569" cy="29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4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95682-A877-4D9E-A0C7-5D69FF9B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383" y="652245"/>
            <a:ext cx="3219081" cy="702835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ждем: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36EB0-16AC-44C4-9004-58BFE5FB9FA2}"/>
              </a:ext>
            </a:extLst>
          </p:cNvPr>
          <p:cNvSpPr txBox="1"/>
          <p:nvPr/>
        </p:nvSpPr>
        <p:spPr>
          <a:xfrm>
            <a:off x="1584960" y="1555315"/>
            <a:ext cx="4983480" cy="502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Врача-хирурга с правом заведования отделением;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Врача-акушера-гинеколога с правом заведования отделением;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Врача-педиатра с правом заведования отделением;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Врача-анестезиолога-реаниматолога с правом заведования отделением;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Врача-общей практики (семейный врач) с правом заведования отделением; 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4CE86-E60B-4526-A98C-2470CDCDACEF}"/>
              </a:ext>
            </a:extLst>
          </p:cNvPr>
          <p:cNvSpPr txBox="1"/>
          <p:nvPr/>
        </p:nvSpPr>
        <p:spPr>
          <a:xfrm>
            <a:off x="7071360" y="1555315"/>
            <a:ext cx="4754880" cy="465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Врача-офтальмолога;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Врача-оториноларинголога;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Врача-эндокринолога;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Врача-невролога;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Врача-травматолога-ортопеда;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Врача-инфекциониста;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Врача-фтизиатра;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Врача-дерматовенеролога;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Врача по ультразвуковой диагностике.</a:t>
            </a:r>
          </a:p>
        </p:txBody>
      </p:sp>
    </p:spTree>
    <p:extLst>
      <p:ext uri="{BB962C8B-B14F-4D97-AF65-F5344CB8AC3E}">
        <p14:creationId xmlns:p14="http://schemas.microsoft.com/office/powerpoint/2010/main" val="562020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AF209-8D72-482D-A388-B8C3EFE9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4539396" cy="740456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предлагаем: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3B85A-4564-4FB4-86A8-2103C97E807C}"/>
              </a:ext>
            </a:extLst>
          </p:cNvPr>
          <p:cNvSpPr txBox="1"/>
          <p:nvPr/>
        </p:nvSpPr>
        <p:spPr>
          <a:xfrm>
            <a:off x="2592925" y="1622031"/>
            <a:ext cx="6977796" cy="4188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spc="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Высокую заработную плату: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spc="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стационар от 100000 рублей (минимальная);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spc="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поликлиническое отделение от 70000 (минимальная);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spc="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Предоставляем жилье с удобствами (с компенсацией коммунальных услуг);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spc="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Компенсация дороги к нам;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spc="1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Работает программа «Земский доктор».</a:t>
            </a:r>
            <a:endParaRPr lang="ru-RU" sz="2400" spc="1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13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5B19B-551F-4847-83F4-FF715844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413" y="561840"/>
            <a:ext cx="7362507" cy="120396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Приглашаем всех желающих к нам в команду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A68325A-FB97-4158-8A69-BD84FF02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2413" y="3160451"/>
            <a:ext cx="5434428" cy="300219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272202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Запорожская область, Веселовский район,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пгт.Веселое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ул. Горького, д. 2А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Контактный номер телефона: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+7-990-084-50-42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gbuzveselovskayacrb@mail.ru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51DEF-7C13-48B1-83F1-2B51BDD04ED5}"/>
              </a:ext>
            </a:extLst>
          </p:cNvPr>
          <p:cNvSpPr txBox="1"/>
          <p:nvPr/>
        </p:nvSpPr>
        <p:spPr>
          <a:xfrm>
            <a:off x="2902413" y="2374428"/>
            <a:ext cx="3193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Наши контакты: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22775-5655-4B16-87BE-0BC7B9592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02" y="5241610"/>
            <a:ext cx="610725" cy="352864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softEdge rad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DDAE8F-51C6-4812-88EB-D1EE91D8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03" y="5708342"/>
            <a:ext cx="616377" cy="3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73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84AB95D-0C40-4B2D-B141-C75903D0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706" y="1165936"/>
            <a:ext cx="6886356" cy="80845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C3290-FA16-4486-9E26-D2EB457E28A1}"/>
              </a:ext>
            </a:extLst>
          </p:cNvPr>
          <p:cNvSpPr txBox="1"/>
          <p:nvPr/>
        </p:nvSpPr>
        <p:spPr>
          <a:xfrm>
            <a:off x="2034209" y="252695"/>
            <a:ext cx="8585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В нашем поселке тихо и спокойно.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E8CF99-14CC-4C2B-AA25-E99D8A2D8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brightnessContrast bright="39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978" y="252695"/>
            <a:ext cx="790356" cy="637439"/>
          </a:xfrm>
          <a:prstGeom prst="rect">
            <a:avLst/>
          </a:prstGeom>
          <a:effectLst>
            <a:glow>
              <a:schemeClr val="accent1"/>
            </a:glow>
            <a:softEdge rad="1143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6A54C8-E1F1-4A39-A569-1FFAC4D82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42" y="4660062"/>
            <a:ext cx="2622264" cy="19666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76B820-6B93-4FC6-81C8-A623B064A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161" y="4638607"/>
            <a:ext cx="2622264" cy="19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E4B2C-44E8-46FD-B023-339F7EA3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04" y="624657"/>
            <a:ext cx="4204649" cy="640445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*О больнице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541CF3-2704-40F9-A39F-DCAEFA74316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61815" y="1503124"/>
            <a:ext cx="5165825" cy="4409996"/>
          </a:xfrm>
        </p:spPr>
        <p:txBody>
          <a:bodyPr>
            <a:normAutofit/>
          </a:bodyPr>
          <a:lstStyle/>
          <a:p>
            <a:r>
              <a:rPr lang="ru-RU" sz="2000" dirty="0"/>
              <a:t>Веселовская районная больница рассчитан на 106 коек и является лечебно-профилактическим учреждением, обеспечивающим квалифицированную и специализированную поликлиническую и стационарную (в том числе консультативную) помощь населению района и районного центра. </a:t>
            </a:r>
          </a:p>
          <a:p>
            <a:r>
              <a:rPr lang="ru-RU" sz="2000" dirty="0"/>
              <a:t>Находится в Запорожской области  (160 км от Крыма). </a:t>
            </a:r>
            <a:endParaRPr lang="uk-UA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1283D0-7299-4497-8D2D-3E2BD9AD02B6}"/>
              </a:ext>
            </a:extLst>
          </p:cNvPr>
          <p:cNvSpPr txBox="1"/>
          <p:nvPr/>
        </p:nvSpPr>
        <p:spPr>
          <a:xfrm>
            <a:off x="7411349" y="2518787"/>
            <a:ext cx="4033892" cy="2803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41врач,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73 среднего медицинского персонала,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43 – младший медицинский персонал,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– прочий персонал.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F684E-EBDA-47BE-AC6D-B582BAD15E9E}"/>
              </a:ext>
            </a:extLst>
          </p:cNvPr>
          <p:cNvSpPr txBox="1"/>
          <p:nvPr/>
        </p:nvSpPr>
        <p:spPr>
          <a:xfrm>
            <a:off x="7411349" y="1503124"/>
            <a:ext cx="4033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Общий кадровый потенциал больницы составляет 187 человек, из них:</a:t>
            </a:r>
          </a:p>
        </p:txBody>
      </p:sp>
    </p:spTree>
    <p:extLst>
      <p:ext uri="{BB962C8B-B14F-4D97-AF65-F5344CB8AC3E}">
        <p14:creationId xmlns:p14="http://schemas.microsoft.com/office/powerpoint/2010/main" val="314862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1374B16-32CD-4CE3-992D-DB661F54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384" y="517430"/>
            <a:ext cx="6509495" cy="149425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Приемно-диагностическое  отделение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3FFD4E4-3EAB-446B-A86D-F725373CDF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23" y="2864693"/>
            <a:ext cx="2944543" cy="359428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E6C5CD-7AB8-48AB-ABC1-19FE94114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51" y="1701435"/>
            <a:ext cx="2992960" cy="34551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8CDA0C-3523-42B7-B554-1470306F8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88" y="2305103"/>
            <a:ext cx="2948941" cy="35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0511E-E9F8-4A95-ADDB-6132D862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28" y="597511"/>
            <a:ext cx="5057555" cy="128089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Поликлиническое отделение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F49D8-3AFB-401B-BBA0-3AED16401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06" y="2681056"/>
            <a:ext cx="2912655" cy="29389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69E05F-96B8-486E-B4F4-40836E245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03" y="1653174"/>
            <a:ext cx="2894079" cy="30649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B5E972-E10B-4450-B068-0AFC305BD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09" y="3620228"/>
            <a:ext cx="2995073" cy="27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F996D-71E6-4202-A0B9-50F020FF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227" y="599932"/>
            <a:ext cx="5586574" cy="121641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Хирургическое отделение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67314E-375A-44C3-BE8B-759701C27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00" y="2479759"/>
            <a:ext cx="3390735" cy="296989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DBD4C4-40B7-41ED-8E25-67A04E519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49" y="1533378"/>
            <a:ext cx="3176889" cy="29698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DC314D-C9B8-4B6B-9FA1-5049424E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51" y="3306197"/>
            <a:ext cx="3390735" cy="296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888FB-8B36-4B1C-8D16-A6F15BAC5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657" y="497500"/>
            <a:ext cx="5448886" cy="13453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Терапевтическое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отделение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A0729D-D346-4C80-9D84-C0ABF6051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0" y="2386369"/>
            <a:ext cx="3179296" cy="3024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C47D2C-573E-4B87-8549-A368D727E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75" y="1337685"/>
            <a:ext cx="2903182" cy="31900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7A35ED-8287-4164-857F-EF0A5F18C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45" y="3142346"/>
            <a:ext cx="3101756" cy="32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87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0A11C-AA79-4A9F-ACB7-54D2F159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689" y="563150"/>
            <a:ext cx="4834817" cy="1232825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Инфекционное отделение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4EDA58-226A-47F8-831B-EC5109AFC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53" y="3151163"/>
            <a:ext cx="3058745" cy="32850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C3C25-BFAE-46B8-8550-49E4BECB6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21" y="2102194"/>
            <a:ext cx="3058745" cy="32850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1B7267-9F94-45D5-BE44-902D338F1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74" y="989871"/>
            <a:ext cx="3058745" cy="32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7B126-D4A4-4A5C-AFD2-B50A3AE4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6382264" cy="128089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Отделение реанимации и интенсивной терапии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65EE8C-E967-41CE-B736-FBF43AF5A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990008"/>
            <a:ext cx="3115417" cy="29773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E45D2C-D0FE-4EC8-8228-AA26A4872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64" y="2322254"/>
            <a:ext cx="3266983" cy="30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7B126-D4A4-4A5C-AFD2-B50A3AE4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4766663" cy="12808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Родильное отделение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2FD7B7-EE45-42C6-A455-7B68E0D22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89" y="2818165"/>
            <a:ext cx="2537708" cy="29121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74D384-7E58-474A-9749-CB2B61B03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37" y="3429000"/>
            <a:ext cx="2537708" cy="29121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216A52-0228-4A0C-BE83-22CC1ADE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08" y="1939770"/>
            <a:ext cx="2554959" cy="29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7968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441</TotalTime>
  <Words>257</Words>
  <Application>Microsoft Office PowerPoint</Application>
  <PresentationFormat>Широкоэкранный</PresentationFormat>
  <Paragraphs>48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Wingdings</vt:lpstr>
      <vt:lpstr>Wingdings 3</vt:lpstr>
      <vt:lpstr>Легкий дым</vt:lpstr>
      <vt:lpstr>Приглашаем выпускников медицинских ВУЗов на работу в ГБУЗ «Веселовская ЦРБ»</vt:lpstr>
      <vt:lpstr>*О больнице</vt:lpstr>
      <vt:lpstr>Приемно-диагностическое  отделение</vt:lpstr>
      <vt:lpstr>Поликлиническое отделение</vt:lpstr>
      <vt:lpstr>Хирургическое отделение</vt:lpstr>
      <vt:lpstr>Терапевтическое  отделение</vt:lpstr>
      <vt:lpstr>Инфекционное отделение</vt:lpstr>
      <vt:lpstr>Отделение реанимации и интенсивной терапии</vt:lpstr>
      <vt:lpstr>Родильное отделение</vt:lpstr>
      <vt:lpstr>Детское отделение</vt:lpstr>
      <vt:lpstr>Мы ждем:</vt:lpstr>
      <vt:lpstr>Мы предлагаем:</vt:lpstr>
      <vt:lpstr>Приглашаем всех желающих к нам в команду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Уважаемые молодые специалисты!   приглашаем вас на работу в Веселовскую районную больницу</dc:title>
  <dc:creator>New</dc:creator>
  <cp:lastModifiedBy>New</cp:lastModifiedBy>
  <cp:revision>9</cp:revision>
  <dcterms:created xsi:type="dcterms:W3CDTF">2024-05-29T11:38:13Z</dcterms:created>
  <dcterms:modified xsi:type="dcterms:W3CDTF">2024-05-31T11:17:34Z</dcterms:modified>
</cp:coreProperties>
</file>