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30 мая 2024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</a:rPr>
              <a:t>Актуальные вопросы ревматологии в практике врача-терапевта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95641934"/>
              </p:ext>
            </p:extLst>
          </p:nvPr>
        </p:nvGraphicFramePr>
        <p:xfrm>
          <a:off x="-1" y="69342"/>
          <a:ext cx="8930289" cy="668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1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2023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выставки.</a:t>
                      </a:r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5858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Барило Ольга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 специалист терапевт  МЗ Республики Крым, г. Симферополь.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2891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Пути преодоления рефрактерности в терапии ГИБП: возможности применения иИЛ6 –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Олокизумаб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07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10.40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Жукова Наталья Валерьевна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Аллергический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васкулит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98241922"/>
              </p:ext>
            </p:extLst>
          </p:nvPr>
        </p:nvGraphicFramePr>
        <p:xfrm>
          <a:off x="251520" y="69342"/>
          <a:ext cx="8678768" cy="641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1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1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93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05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11.10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Шадчнева Наталья Александровна,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к.м.н., доцент кафедры  внутренний медицины №2, ОТКЗ Медицинский институт имени С.И.Георгиевского, ФГАОУ ВО «КФУ им. В.И.Вернадского», г. Симферополь</a:t>
                      </a:r>
                    </a:p>
                    <a:p>
                      <a:pPr algn="just"/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 курения в возникновении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иммуновоспалительных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заболеваний.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11.40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12.00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Иськова Ирина Александровна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Гиперурикемия – потенциал спасения жизней 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201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подходы к контролю факторов риска сердечно-сосудистых осложнений у пациентов с системными воспалительными заболеваниями.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7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82313940"/>
              </p:ext>
            </p:extLst>
          </p:nvPr>
        </p:nvGraphicFramePr>
        <p:xfrm>
          <a:off x="179512" y="214290"/>
          <a:ext cx="8856983" cy="655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87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12.30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13.00</a:t>
                      </a: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Перерыв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Кофе-пауза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78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принципы лечения ревматоидного артрита - акцент на базисную терапию» 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(баллы НМО не начисляются. При поддержке компании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Сандоз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b="0" i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84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Клиническая гетерогенность псориатического артрита: выбор оптимальной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терапии. 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6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14.00-14.30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Дворниченко Анна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специалист по медицинской реабилитации МЗ Республики Крым, зав. отделением медицинской реабилитации пациентов с нарушением функции центральной нервной системы, врач-невролог ГБУЗ РК «РКБ им. Н.А. Семашко», г. Симферополь.</a:t>
                      </a:r>
                    </a:p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Медицинская реабилитация пациентов с нарушением функции периферической нервной системы и опорно-двигательного аппарата. Болевой синдром.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00919387"/>
              </p:ext>
            </p:extLst>
          </p:nvPr>
        </p:nvGraphicFramePr>
        <p:xfrm>
          <a:off x="395536" y="188640"/>
          <a:ext cx="8640959" cy="50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9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2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14.30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15.00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Коморбидный пациент с артралгическим синдромом. Тактика врача-ревматолога.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Торможение структурной прогрессии при аксиальном спондилоартрите: ожидания и реальность.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16.00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Доля Елена Михайловна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 кафедры внутренней медицины №2 ОТКЗ Медицинский институт имени С.И.Георгиевского, ФГАОУ ВО «КФУ им. В.И.Вернадского»., г. Симферополь.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кардиоваскулярного риска у пациента с ревматическими болезнями.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04949190"/>
              </p:ext>
            </p:extLst>
          </p:nvPr>
        </p:nvGraphicFramePr>
        <p:xfrm>
          <a:off x="395536" y="5157192"/>
          <a:ext cx="864096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16.00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16.15 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981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008" y="105273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 </a:t>
            </a:r>
            <a:r>
              <a:rPr lang="ru-RU" sz="2400" b="1" dirty="0" smtClean="0">
                <a:solidFill>
                  <a:schemeClr val="accent1"/>
                </a:solidFill>
              </a:rPr>
              <a:t>ревматологи,  кардиологи, 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785</Words>
  <Application>Microsoft Office PowerPoint</Application>
  <PresentationFormat>Экран (4:3)</PresentationFormat>
  <Paragraphs>65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30 мая 2024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123</cp:revision>
  <dcterms:created xsi:type="dcterms:W3CDTF">2016-01-24T15:51:33Z</dcterms:created>
  <dcterms:modified xsi:type="dcterms:W3CDTF">2024-04-21T14:44:11Z</dcterms:modified>
</cp:coreProperties>
</file>