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21 декабря </a:t>
            </a:r>
            <a:r>
              <a:rPr lang="ru-RU" dirty="0" smtClean="0">
                <a:solidFill>
                  <a:srgbClr val="7030A0"/>
                </a:solidFill>
              </a:rPr>
              <a:t>202</a:t>
            </a:r>
            <a:r>
              <a:rPr lang="en-US" dirty="0" smtClean="0">
                <a:solidFill>
                  <a:srgbClr val="7030A0"/>
                </a:solidFill>
              </a:rPr>
              <a:t>3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Заболевания </a:t>
            </a:r>
            <a:r>
              <a:rPr lang="ru-RU" sz="1800" b="1" dirty="0" smtClean="0">
                <a:solidFill>
                  <a:srgbClr val="FF0000"/>
                </a:solidFill>
              </a:rPr>
              <a:t>верхних и нижних дыхательных </a:t>
            </a:r>
            <a:r>
              <a:rPr lang="ru-RU" sz="1800" b="1" dirty="0" smtClean="0">
                <a:solidFill>
                  <a:srgbClr val="FF0000"/>
                </a:solidFill>
              </a:rPr>
              <a:t>путей </a:t>
            </a:r>
            <a:r>
              <a:rPr lang="ru-RU" sz="1800" b="1" dirty="0" smtClean="0">
                <a:solidFill>
                  <a:srgbClr val="FF0000"/>
                </a:solidFill>
              </a:rPr>
              <a:t>– от диагностики </a:t>
            </a:r>
            <a:r>
              <a:rPr lang="ru-RU" sz="1800" b="1" dirty="0" smtClean="0">
                <a:solidFill>
                  <a:srgbClr val="FF0000"/>
                </a:solidFill>
              </a:rPr>
              <a:t>к лечению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641934"/>
              </p:ext>
            </p:extLst>
          </p:nvPr>
        </p:nvGraphicFramePr>
        <p:xfrm>
          <a:off x="-1" y="69342"/>
          <a:ext cx="8930289" cy="595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Ульченко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Григор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ьевна, главный внештатный специалист пульмонолог МЗ РК,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3357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Ульченко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Григорьевна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пульмонолог МЗ РК, г. Симферополь.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Планы и перспективы развития пульмонологической службы в Республике Крым.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Каримов Искандер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Загитович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д.м.н.,  профессор, заведующий кафедрой инфекционных болезней ОТКЗ Медицинский институт имени С.И.Георгиевского, ФГАОУ ВО «КФУ им. В.И.Вернадского,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Дифференциальная диагностика ОРВИ. Современная противовирусная терапия.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98241922"/>
              </p:ext>
            </p:extLst>
          </p:nvPr>
        </p:nvGraphicFramePr>
        <p:xfrm>
          <a:off x="251520" y="69342"/>
          <a:ext cx="8678768" cy="6332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97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11.00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 </a:t>
                      </a:r>
                      <a:r>
                        <a:rPr lang="ru-RU" sz="12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Костюкова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Елена Андреевна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к.м.н., 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антагонистов </a:t>
                      </a:r>
                      <a:r>
                        <a:rPr lang="ru-RU" sz="12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лейкотриеновых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рецепторов в комплексной терапии бронхиальной астмы.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629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11.20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11.50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Ольга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терапии, гастроэнтерологии, кардиологии, общей врачебной практики (семейной медицины)  ОТКЗ Медицинский институт имени С.И.Георгиевского, ФГАОУ  ВО «Крымский федеральный университет имени В.И.Вернадского», Председатель Крымского научного терапевтического общества, г. Симферополь.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Артериальная гипертензия у больных с хронической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обструктивной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болезнью лёгких. Особенности течения и лечения. 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617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11.50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 Жукова Наталья Валерьевна, 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к.м.н., 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Симферополь.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Исследование диффузионной способности легких – в помощь практическому врачу.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65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12.10-12.30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Знаменская Людмила Константиновна,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к.м.н., доцент кафедры  внутренний медицины №2, ОТКЗ Медицинский институт имени С.И.Георгиевского, ФГАОУ ВО «КФУ им. В.И.Вернадского». Главный внештатный специалист аллерголог-иммунолог МЗ РК, г. Симферополь.</a:t>
                      </a:r>
                    </a:p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/>
                      <a:endParaRPr lang="ru-RU" sz="12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Высокодозная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АСИТ как болезнь модифицирующая терапия поллиноза.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82313940"/>
              </p:ext>
            </p:extLst>
          </p:nvPr>
        </p:nvGraphicFramePr>
        <p:xfrm>
          <a:off x="179512" y="214290"/>
          <a:ext cx="8856983" cy="642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12.30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13.00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Кофе-пауза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017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Бубнова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Андреевна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 врач-кардиолог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Инсан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Мед»,  г. Симферополь.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Легочная гипертензия – особенности диагностики и особенности лечения.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13.20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терапии, гастроэнтерологии, кардиологии, общей врачебной практики (семейной медицины)  ОТКЗ Медицинский институт имени С.И.Георгиевского, ФГАОУ  ВО «Крымский федеральный университет имени В.И.Вернадского», Председатель Крымского научного терапевтического общества, г. Симферополь. 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Long-covid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патогенетическое обоснование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антиоксидантной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терапии.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13.40-14.00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Котолупова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Викторовна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врач-терапевт 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Праймер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ведения пульмонологического пациента с синдромом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обструктивного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апноэ сна.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0919387"/>
              </p:ext>
            </p:extLst>
          </p:nvPr>
        </p:nvGraphicFramePr>
        <p:xfrm>
          <a:off x="395536" y="188640"/>
          <a:ext cx="8640959" cy="487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2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124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14.00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14.30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Ульченко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Григорьевна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пульмонолог МЗ РК,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Трехкомпонентная терапия бронхиальной астмы: особенности назначения препаратов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Докладчик Жукова Наталья Валерьевна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к.м.н.,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доцент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кафедры терапии, гастроэнтерологии, кардиологии, общей врачебной практики (семейной медицины)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ОТКЗ Медицинский институт имени С.И.Георгиевского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ФГАОУ ВО «Крымский федеральный университет имени В.И.Вернадского»,  г. Симферополь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Эозинофильный эзофагит в сочетании с круглогодичным аллергическим 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ринитом.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Шадчнева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Наталья Александровна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 внутренний медицины №2, ОТКЗ Медицинский институт имени С.И.Георгиевского, ФГАОУ ВО «КФУ им. В.И.Вернадского», г. Симферополь.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Легочной фиброз – состояние проблемы в Крыму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4949190"/>
              </p:ext>
            </p:extLst>
          </p:nvPr>
        </p:nvGraphicFramePr>
        <p:xfrm>
          <a:off x="395536" y="5157192"/>
          <a:ext cx="864096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15.20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15.30  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 пульмонологи, аллергологи</a:t>
            </a:r>
            <a:r>
              <a:rPr lang="ru-RU" sz="2400" b="1" smtClean="0">
                <a:solidFill>
                  <a:schemeClr val="accent1"/>
                </a:solidFill>
              </a:rPr>
              <a:t>, кардиологи</a:t>
            </a:r>
            <a:r>
              <a:rPr lang="ru-RU" sz="2400" b="1" dirty="0" smtClean="0">
                <a:solidFill>
                  <a:schemeClr val="accent1"/>
                </a:solidFill>
              </a:rPr>
              <a:t>, 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</a:t>
            </a:r>
            <a:r>
              <a:rPr lang="ru-RU" sz="2400" b="1" dirty="0" smtClean="0">
                <a:solidFill>
                  <a:schemeClr val="accent1"/>
                </a:solidFill>
              </a:rPr>
              <a:t>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738</Words>
  <Application>Microsoft Office PowerPoint</Application>
  <PresentationFormat>Экран (4:3)</PresentationFormat>
  <Paragraphs>67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21 декабря 2023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119</cp:revision>
  <dcterms:created xsi:type="dcterms:W3CDTF">2016-01-24T15:51:33Z</dcterms:created>
  <dcterms:modified xsi:type="dcterms:W3CDTF">2023-11-10T16:07:53Z</dcterms:modified>
</cp:coreProperties>
</file>