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_rels/notesSlide1.xml.rels" ContentType="application/vnd.openxmlformats-package.relationships+xml"/>
  <Override PartName="/ppt/notesSlides/_rels/notesSlide13.xml.rels" ContentType="application/vnd.openxmlformats-package.relationships+xml"/>
  <Override PartName="/ppt/notesSlides/_rels/notesSlide10.xml.rels" ContentType="application/vnd.openxmlformats-package.relationships+xml"/>
  <Override PartName="/ppt/notesSlides/_rels/notesSlide6.xml.rels" ContentType="application/vnd.openxmlformats-package.relationships+xml"/>
  <Override PartName="/ppt/notesSlides/_rels/notesSlide2.xml.rels" ContentType="application/vnd.openxmlformats-package.relationships+xml"/>
  <Override PartName="/ppt/notesSlides/_rels/notesSlide15.xml.rels" ContentType="application/vnd.openxmlformats-package.relationships+xml"/>
  <Override PartName="/ppt/notesSlides/_rels/notesSlide7.xml.rels" ContentType="application/vnd.openxmlformats-package.relationships+xml"/>
  <Override PartName="/ppt/notesSlides/_rels/notesSlide11.xml.rels" ContentType="application/vnd.openxmlformats-package.relationships+xml"/>
  <Override PartName="/ppt/notesSlides/_rels/notesSlide12.xml.rels" ContentType="application/vnd.openxmlformats-package.relationships+xml"/>
  <Override PartName="/ppt/notesSlides/_rels/notesSlide16.xml.rels" ContentType="application/vnd.openxmlformats-package.relationships+xml"/>
  <Override PartName="/ppt/notesSlides/_rels/notesSlide17.xml.rels" ContentType="application/vnd.openxmlformats-package.relationships+xml"/>
  <Override PartName="/ppt/notesSlides/_rels/notesSlide18.xml.rels" ContentType="application/vnd.openxmlformats-package.relationships+xml"/>
  <Override PartName="/ppt/notesSlides/_rels/notesSlide19.xml.rels" ContentType="application/vnd.openxmlformats-package.relationships+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media/image1.jpeg" ContentType="image/jpeg"/>
  <Override PartName="/ppt/media/image3.png" ContentType="image/png"/>
  <Override PartName="/ppt/media/image2.png" ContentType="image/png"/>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
</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pieChart>
        <c:varyColors val="1"/>
        <c:ser>
          <c:idx val="0"/>
          <c:order val="0"/>
          <c:tx>
            <c:strRef>
              <c:f>label 0</c:f>
              <c:strCache>
                <c:ptCount val="1"/>
                <c:pt idx="0">
                  <c:v>Ряд1</c:v>
                </c:pt>
              </c:strCache>
            </c:strRef>
          </c:tx>
          <c:spPr>
            <a:solidFill>
              <a:srgbClr val="5b9bd5"/>
            </a:solidFill>
            <a:ln w="19080">
              <a:solidFill>
                <a:srgbClr val="ffffff"/>
              </a:solidFill>
              <a:round/>
            </a:ln>
          </c:spPr>
          <c:explosion val="0"/>
          <c:dPt>
            <c:idx val="0"/>
            <c:spPr>
              <a:solidFill>
                <a:srgbClr val="5b9bd5"/>
              </a:solidFill>
              <a:ln w="19080">
                <a:solidFill>
                  <a:srgbClr val="ffffff"/>
                </a:solidFill>
                <a:round/>
              </a:ln>
            </c:spPr>
          </c:dPt>
          <c:dPt>
            <c:idx val="1"/>
            <c:spPr>
              <a:solidFill>
                <a:srgbClr val="ed7d31"/>
              </a:solidFill>
              <a:ln w="19080">
                <a:solidFill>
                  <a:srgbClr val="ffffff"/>
                </a:solidFill>
                <a:round/>
              </a:ln>
            </c:spPr>
          </c:dPt>
          <c:dPt>
            <c:idx val="2"/>
            <c:spPr>
              <a:solidFill>
                <a:srgbClr val="a5a5a5"/>
              </a:solidFill>
              <a:ln w="19080">
                <a:solidFill>
                  <a:srgbClr val="ffffff"/>
                </a:solidFill>
                <a:round/>
              </a:ln>
            </c:spPr>
          </c:dPt>
          <c:dLbls>
            <c:numFmt formatCode="0%" sourceLinked="0"/>
            <c:dLbl>
              <c:idx val="0"/>
              <c:numFmt formatCode="0%" sourceLinked="0"/>
              <c:txPr>
                <a:bodyPr/>
                <a:lstStyle/>
                <a:p>
                  <a:pPr>
                    <a:defRPr b="0" sz="900" spc="-1" strike="noStrike">
                      <a:solidFill>
                        <a:srgbClr val="404040"/>
                      </a:solidFill>
                      <a:latin typeface="Calibri"/>
                      <a:ea typeface="DejaVu Sans"/>
                    </a:defRPr>
                  </a:pPr>
                </a:p>
              </c:txPr>
              <c:dLblPos val="bestFit"/>
              <c:showLegendKey val="0"/>
              <c:showVal val="0"/>
              <c:showCatName val="0"/>
              <c:showSerName val="0"/>
              <c:showPercent val="1"/>
              <c:separator> </c:separator>
            </c:dLbl>
            <c:dLbl>
              <c:idx val="1"/>
              <c:numFmt formatCode="0%" sourceLinked="0"/>
              <c:txPr>
                <a:bodyPr/>
                <a:lstStyle/>
                <a:p>
                  <a:pPr>
                    <a:defRPr b="0" sz="900" spc="-1" strike="noStrike">
                      <a:solidFill>
                        <a:srgbClr val="404040"/>
                      </a:solidFill>
                      <a:latin typeface="Calibri"/>
                      <a:ea typeface="DejaVu Sans"/>
                    </a:defRPr>
                  </a:pPr>
                </a:p>
              </c:txPr>
              <c:dLblPos val="bestFit"/>
              <c:showLegendKey val="0"/>
              <c:showVal val="0"/>
              <c:showCatName val="0"/>
              <c:showSerName val="0"/>
              <c:showPercent val="1"/>
              <c:separator> </c:separator>
            </c:dLbl>
            <c:dLbl>
              <c:idx val="2"/>
              <c:numFmt formatCode="0%" sourceLinked="0"/>
              <c:txPr>
                <a:bodyPr/>
                <a:lstStyle/>
                <a:p>
                  <a:pPr>
                    <a:defRPr b="0" sz="900" spc="-1" strike="noStrike">
                      <a:solidFill>
                        <a:srgbClr val="404040"/>
                      </a:solidFill>
                      <a:latin typeface="Calibri"/>
                      <a:ea typeface="DejaVu Sans"/>
                    </a:defRPr>
                  </a:pPr>
                </a:p>
              </c:txPr>
              <c:dLblPos val="bestFit"/>
              <c:showLegendKey val="0"/>
              <c:showVal val="0"/>
              <c:showCatName val="0"/>
              <c:showSerName val="0"/>
              <c:showPercent val="1"/>
              <c:separator> </c:separator>
            </c:dLbl>
            <c:txPr>
              <a:bodyPr/>
              <a:lstStyle/>
              <a:p>
                <a:pPr>
                  <a:defRPr b="0" sz="900" spc="-1" strike="noStrike">
                    <a:solidFill>
                      <a:srgbClr val="404040"/>
                    </a:solidFill>
                    <a:latin typeface="Calibri"/>
                    <a:ea typeface="DejaVu Sans"/>
                  </a:defRPr>
                </a:pPr>
              </a:p>
            </c:txPr>
            <c:dLblPos val="bestFit"/>
            <c:showLegendKey val="0"/>
            <c:showVal val="0"/>
            <c:showCatName val="0"/>
            <c:showSerName val="0"/>
            <c:showPercent val="1"/>
            <c:separator> </c:separator>
            <c:showLeaderLines val="0"/>
          </c:dLbls>
          <c:cat>
            <c:strRef>
              <c:f>categories</c:f>
              <c:strCache>
                <c:ptCount val="3"/>
                <c:pt idx="0">
                  <c:v>не играют</c:v>
                </c:pt>
                <c:pt idx="1">
                  <c:v>играли</c:v>
                </c:pt>
                <c:pt idx="2">
                  <c:v>играют</c:v>
                </c:pt>
              </c:strCache>
            </c:strRef>
          </c:cat>
          <c:val>
            <c:numRef>
              <c:f>0</c:f>
              <c:numCache>
                <c:formatCode>General</c:formatCode>
                <c:ptCount val="3"/>
                <c:pt idx="0">
                  <c:v>0.701298701298701</c:v>
                </c:pt>
                <c:pt idx="1">
                  <c:v>0.105751391465677</c:v>
                </c:pt>
                <c:pt idx="2">
                  <c:v>0.192949907235622</c:v>
                </c:pt>
              </c:numCache>
            </c:numRef>
          </c:val>
        </c:ser>
        <c:firstSliceAng val="90"/>
      </c:pieChart>
      <c:spPr>
        <a:noFill/>
        <a:ln>
          <a:noFill/>
        </a:ln>
      </c:spPr>
    </c:plotArea>
    <c:legend>
      <c:legendPos val="b"/>
      <c:overlay val="0"/>
      <c:spPr>
        <a:noFill/>
        <a:ln>
          <a:noFill/>
        </a:ln>
      </c:spPr>
      <c:txPr>
        <a:bodyPr/>
        <a:lstStyle/>
        <a:p>
          <a:pPr>
            <a:defRPr b="0" sz="900" spc="-1" strike="noStrike">
              <a:solidFill>
                <a:srgbClr val="595959"/>
              </a:solidFill>
              <a:latin typeface="Calibri"/>
              <a:ea typeface="DejaVu Sans"/>
            </a:defRPr>
          </a:pPr>
        </a:p>
      </c:txPr>
    </c:legend>
    <c:plotVisOnly val="0"/>
    <c:dispBlanksAs val="zero"/>
  </c:chart>
  <c:spPr>
    <a:solidFill>
      <a:srgbClr val="ffffff"/>
    </a:solidFill>
    <a:ln w="9360">
      <a:solidFill>
        <a:srgbClr val="d9d9d9"/>
      </a:solidFill>
      <a:round/>
    </a:ln>
  </c:spPr>
</c:chartSpace>
</file>

<file path=ppt/charts/chart2.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spPr>
        <a:noFill/>
        <a:ln w="25560">
          <a:noFill/>
        </a:ln>
      </c:spPr>
    </c:plotArea>
    <c:legend>
      <c:legendPos val="b"/>
      <c:overlay val="0"/>
      <c:spPr>
        <a:noFill/>
        <a:ln>
          <a:noFill/>
        </a:ln>
      </c:spPr>
      <c:txPr>
        <a:bodyPr/>
        <a:lstStyle/>
        <a:p>
          <a:pPr>
            <a:defRPr b="0" sz="1800" spc="-1" strike="noStrike">
              <a:solidFill>
                <a:srgbClr val="595959"/>
              </a:solidFill>
              <a:latin typeface="Calibri"/>
              <a:ea typeface="DejaVu Sans"/>
            </a:defRPr>
          </a:pPr>
        </a:p>
      </c:txPr>
    </c:legend>
    <c:plotVisOnly val="1"/>
    <c:dispBlanksAs val="gap"/>
  </c:chart>
  <c:spPr>
    <a:noFill/>
    <a:ln w="9360">
      <a:noFill/>
    </a:ln>
  </c:spPr>
</c:chartSpace>
</file>

<file path=ppt/charts/chart3.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barChart>
        <c:barDir val="col"/>
        <c:grouping val="percentStacked"/>
        <c:varyColors val="0"/>
        <c:ser>
          <c:idx val="0"/>
          <c:order val="0"/>
          <c:tx>
            <c:strRef>
              <c:f>label 0</c:f>
              <c:strCache>
                <c:ptCount val="1"/>
                <c:pt idx="0">
                  <c:v>не играют</c:v>
                </c:pt>
              </c:strCache>
            </c:strRef>
          </c:tx>
          <c:spPr>
            <a:solidFill>
              <a:srgbClr val="5b9bd5"/>
            </a:solidFill>
            <a:ln>
              <a:noFill/>
            </a:ln>
          </c:spPr>
          <c:invertIfNegative val="0"/>
          <c:dLbls>
            <c:numFmt formatCode="0%" sourceLinked="0"/>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0"/>
            <c:separator>; </c:separator>
            <c:showLeaderLines val="0"/>
          </c:dLbls>
          <c:cat>
            <c:strRef>
              <c:f>categories</c:f>
              <c:strCache>
                <c:ptCount val="2"/>
                <c:pt idx="0">
                  <c:v>Мужчины</c:v>
                </c:pt>
                <c:pt idx="1">
                  <c:v>Женщины</c:v>
                </c:pt>
              </c:strCache>
            </c:strRef>
          </c:cat>
          <c:val>
            <c:numRef>
              <c:f>0</c:f>
              <c:numCache>
                <c:formatCode>General</c:formatCode>
                <c:ptCount val="2"/>
                <c:pt idx="0">
                  <c:v>0.715261958997722</c:v>
                </c:pt>
                <c:pt idx="1">
                  <c:v>0.64</c:v>
                </c:pt>
              </c:numCache>
            </c:numRef>
          </c:val>
        </c:ser>
        <c:ser>
          <c:idx val="1"/>
          <c:order val="1"/>
          <c:tx>
            <c:strRef>
              <c:f>label 1</c:f>
              <c:strCache>
                <c:ptCount val="1"/>
                <c:pt idx="0">
                  <c:v>играли</c:v>
                </c:pt>
              </c:strCache>
            </c:strRef>
          </c:tx>
          <c:spPr>
            <a:solidFill>
              <a:srgbClr val="ed7d31"/>
            </a:solidFill>
            <a:ln>
              <a:noFill/>
            </a:ln>
          </c:spPr>
          <c:invertIfNegative val="0"/>
          <c:dLbls>
            <c:numFmt formatCode="0%" sourceLinked="0"/>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0"/>
            <c:separator>; </c:separator>
            <c:showLeaderLines val="0"/>
          </c:dLbls>
          <c:cat>
            <c:strRef>
              <c:f>categories</c:f>
              <c:strCache>
                <c:ptCount val="2"/>
                <c:pt idx="0">
                  <c:v>Мужчины</c:v>
                </c:pt>
                <c:pt idx="1">
                  <c:v>Женщины</c:v>
                </c:pt>
              </c:strCache>
            </c:strRef>
          </c:cat>
          <c:val>
            <c:numRef>
              <c:f>1</c:f>
              <c:numCache>
                <c:formatCode>General</c:formatCode>
                <c:ptCount val="2"/>
                <c:pt idx="0">
                  <c:v>0.100227790432802</c:v>
                </c:pt>
                <c:pt idx="1">
                  <c:v>0.13</c:v>
                </c:pt>
              </c:numCache>
            </c:numRef>
          </c:val>
        </c:ser>
        <c:ser>
          <c:idx val="2"/>
          <c:order val="2"/>
          <c:tx>
            <c:strRef>
              <c:f>label 2</c:f>
              <c:strCache>
                <c:ptCount val="1"/>
                <c:pt idx="0">
                  <c:v>играют</c:v>
                </c:pt>
              </c:strCache>
            </c:strRef>
          </c:tx>
          <c:spPr>
            <a:solidFill>
              <a:srgbClr val="a5a5a5"/>
            </a:solidFill>
            <a:ln>
              <a:noFill/>
            </a:ln>
          </c:spPr>
          <c:invertIfNegative val="0"/>
          <c:dLbls>
            <c:numFmt formatCode="0%" sourceLinked="0"/>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0"/>
            <c:separator>; </c:separator>
            <c:showLeaderLines val="0"/>
          </c:dLbls>
          <c:cat>
            <c:strRef>
              <c:f>categories</c:f>
              <c:strCache>
                <c:ptCount val="2"/>
                <c:pt idx="0">
                  <c:v>Мужчины</c:v>
                </c:pt>
                <c:pt idx="1">
                  <c:v>Женщины</c:v>
                </c:pt>
              </c:strCache>
            </c:strRef>
          </c:cat>
          <c:val>
            <c:numRef>
              <c:f>2</c:f>
              <c:numCache>
                <c:formatCode>General</c:formatCode>
                <c:ptCount val="2"/>
                <c:pt idx="0">
                  <c:v>0.184510250569476</c:v>
                </c:pt>
                <c:pt idx="1">
                  <c:v>0.23</c:v>
                </c:pt>
              </c:numCache>
            </c:numRef>
          </c:val>
        </c:ser>
        <c:gapWidth val="150"/>
        <c:overlap val="100"/>
        <c:axId val="45690271"/>
        <c:axId val="93020169"/>
      </c:barChart>
      <c:catAx>
        <c:axId val="45690271"/>
        <c:scaling>
          <c:orientation val="minMax"/>
        </c:scaling>
        <c:delete val="0"/>
        <c:axPos val="b"/>
        <c:numFmt formatCode="[$-419]dd/mm/yyyy" sourceLinked="1"/>
        <c:majorTickMark val="none"/>
        <c:minorTickMark val="none"/>
        <c:tickLblPos val="nextTo"/>
        <c:spPr>
          <a:ln w="9360">
            <a:solidFill>
              <a:srgbClr val="d9d9d9"/>
            </a:solidFill>
            <a:round/>
          </a:ln>
        </c:spPr>
        <c:txPr>
          <a:bodyPr/>
          <a:lstStyle/>
          <a:p>
            <a:pPr>
              <a:defRPr b="0" sz="900" spc="-1" strike="noStrike">
                <a:solidFill>
                  <a:srgbClr val="595959"/>
                </a:solidFill>
                <a:latin typeface="Calibri"/>
                <a:ea typeface="DejaVu Sans"/>
              </a:defRPr>
            </a:pPr>
          </a:p>
        </c:txPr>
        <c:crossAx val="93020169"/>
        <c:crosses val="autoZero"/>
        <c:auto val="1"/>
        <c:lblAlgn val="ctr"/>
        <c:lblOffset val="100"/>
        <c:noMultiLvlLbl val="0"/>
      </c:catAx>
      <c:valAx>
        <c:axId val="93020169"/>
        <c:scaling>
          <c:orientation val="minMax"/>
        </c:scaling>
        <c:delete val="0"/>
        <c:axPos val="l"/>
        <c:majorGridlines>
          <c:spPr>
            <a:ln w="9360">
              <a:solidFill>
                <a:srgbClr val="d9d9d9"/>
              </a:solidFill>
              <a:round/>
            </a:ln>
          </c:spPr>
        </c:majorGridlines>
        <c:numFmt formatCode="0%" sourceLinked="0"/>
        <c:majorTickMark val="none"/>
        <c:minorTickMark val="none"/>
        <c:tickLblPos val="nextTo"/>
        <c:spPr>
          <a:ln w="6480">
            <a:noFill/>
          </a:ln>
        </c:spPr>
        <c:txPr>
          <a:bodyPr/>
          <a:lstStyle/>
          <a:p>
            <a:pPr>
              <a:defRPr b="0" sz="900" spc="-1" strike="noStrike">
                <a:solidFill>
                  <a:srgbClr val="595959"/>
                </a:solidFill>
                <a:latin typeface="Calibri"/>
                <a:ea typeface="DejaVu Sans"/>
              </a:defRPr>
            </a:pPr>
          </a:p>
        </c:txPr>
        <c:crossAx val="45690271"/>
        <c:crosses val="autoZero"/>
        <c:crossBetween val="between"/>
      </c:valAx>
      <c:spPr>
        <a:noFill/>
        <a:ln>
          <a:noFill/>
        </a:ln>
      </c:spPr>
    </c:plotArea>
    <c:legend>
      <c:legendPos val="b"/>
      <c:overlay val="0"/>
      <c:spPr>
        <a:noFill/>
        <a:ln>
          <a:noFill/>
        </a:ln>
      </c:spPr>
      <c:txPr>
        <a:bodyPr/>
        <a:lstStyle/>
        <a:p>
          <a:pPr>
            <a:defRPr b="0" sz="900" spc="-1" strike="noStrike">
              <a:solidFill>
                <a:srgbClr val="595959"/>
              </a:solidFill>
              <a:latin typeface="Calibri"/>
              <a:ea typeface="DejaVu Sans"/>
            </a:defRPr>
          </a:pPr>
        </a:p>
      </c:txPr>
    </c:legend>
    <c:plotVisOnly val="1"/>
    <c:dispBlanksAs val="gap"/>
  </c:chart>
  <c:spPr>
    <a:solidFill>
      <a:srgbClr val="ffffff"/>
    </a:solidFill>
    <a:ln w="9360">
      <a:solidFill>
        <a:srgbClr val="d9d9d9"/>
      </a:solidFill>
      <a:round/>
    </a:ln>
  </c:spPr>
</c:chartSpace>
</file>

<file path=ppt/charts/chart4.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0" lang="ru-RU" sz="1400" spc="-1" strike="noStrike">
                <a:solidFill>
                  <a:srgbClr val="595959"/>
                </a:solidFill>
                <a:latin typeface="Calibri"/>
                <a:ea typeface="DejaVu Sans"/>
              </a:defRPr>
            </a:pPr>
            <a:r>
              <a:rPr b="0" lang="ru-RU" sz="1400" spc="-1" strike="noStrike">
                <a:solidFill>
                  <a:srgbClr val="595959"/>
                </a:solidFill>
                <a:latin typeface="Calibri"/>
                <a:ea typeface="DejaVu Sans"/>
              </a:rPr>
              <a:t>до 18</a:t>
            </a:r>
          </a:p>
        </c:rich>
      </c:tx>
      <c:overlay val="0"/>
      <c:spPr>
        <a:noFill/>
        <a:ln>
          <a:noFill/>
        </a:ln>
      </c:spPr>
    </c:title>
    <c:autoTitleDeleted val="0"/>
    <c:plotArea>
      <c:pieChart>
        <c:varyColors val="1"/>
        <c:ser>
          <c:idx val="0"/>
          <c:order val="0"/>
          <c:tx>
            <c:strRef>
              <c:f>label 0</c:f>
              <c:strCache>
                <c:ptCount val="1"/>
                <c:pt idx="0">
                  <c:v>до 18</c:v>
                </c:pt>
              </c:strCache>
            </c:strRef>
          </c:tx>
          <c:spPr>
            <a:solidFill>
              <a:srgbClr val="5b9bd5"/>
            </a:solidFill>
            <a:ln>
              <a:noFill/>
            </a:ln>
          </c:spPr>
          <c:explosion val="0"/>
          <c:dPt>
            <c:idx val="0"/>
            <c:spPr>
              <a:solidFill>
                <a:srgbClr val="5b9bd5"/>
              </a:solidFill>
              <a:ln w="19080">
                <a:solidFill>
                  <a:srgbClr val="ffffff"/>
                </a:solidFill>
                <a:round/>
              </a:ln>
            </c:spPr>
          </c:dPt>
          <c:dPt>
            <c:idx val="1"/>
            <c:spPr>
              <a:solidFill>
                <a:srgbClr val="ed7d31"/>
              </a:solidFill>
              <a:ln w="19080">
                <a:solidFill>
                  <a:srgbClr val="ffffff"/>
                </a:solidFill>
                <a:round/>
              </a:ln>
            </c:spPr>
          </c:dPt>
          <c:dPt>
            <c:idx val="2"/>
            <c:spPr>
              <a:solidFill>
                <a:srgbClr val="a5a5a5"/>
              </a:solidFill>
              <a:ln w="19080">
                <a:solidFill>
                  <a:srgbClr val="ffffff"/>
                </a:solidFill>
                <a:round/>
              </a:ln>
            </c:spPr>
          </c:dPt>
          <c:dLbls>
            <c:dLbl>
              <c:idx val="0"/>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1"/>
              <c:separator>; </c:separator>
            </c:dLbl>
            <c:dLbl>
              <c:idx val="1"/>
              <c:numFmt formatCode="0%" sourceLinked="0"/>
              <c:txPr>
                <a:bodyPr/>
                <a:lstStyle/>
                <a:p>
                  <a:pPr>
                    <a:defRPr b="0" sz="900" spc="-1" strike="noStrike">
                      <a:solidFill>
                        <a:srgbClr val="404040"/>
                      </a:solidFill>
                      <a:latin typeface="Calibri"/>
                      <a:ea typeface="DejaVu Sans"/>
                    </a:defRPr>
                  </a:pPr>
                </a:p>
              </c:txPr>
              <c:dLblPos val="ctr"/>
              <c:showLegendKey val="0"/>
              <c:showVal val="0"/>
              <c:showCatName val="0"/>
              <c:showSerName val="0"/>
              <c:showPercent val="0"/>
              <c:separator>; </c:separator>
            </c:dLbl>
            <c:dLbl>
              <c:idx val="2"/>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1"/>
              <c:separator>; </c:separator>
            </c:dLbl>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1"/>
            <c:separator>; </c:separator>
            <c:showLeaderLines val="0"/>
          </c:dLbls>
          <c:cat>
            <c:strRef>
              <c:f>categories</c:f>
              <c:strCache>
                <c:ptCount val="3"/>
                <c:pt idx="0">
                  <c:v>не играют</c:v>
                </c:pt>
                <c:pt idx="1">
                  <c:v>играли</c:v>
                </c:pt>
                <c:pt idx="2">
                  <c:v>играют</c:v>
                </c:pt>
              </c:strCache>
            </c:strRef>
          </c:cat>
          <c:val>
            <c:numRef>
              <c:f>0</c:f>
              <c:numCache>
                <c:formatCode>General</c:formatCode>
                <c:ptCount val="3"/>
                <c:pt idx="0">
                  <c:v>38</c:v>
                </c:pt>
                <c:pt idx="1">
                  <c:v>0</c:v>
                </c:pt>
                <c:pt idx="2">
                  <c:v>30</c:v>
                </c:pt>
              </c:numCache>
            </c:numRef>
          </c:val>
        </c:ser>
        <c:firstSliceAng val="0"/>
      </c:pieChart>
      <c:spPr>
        <a:noFill/>
        <a:ln>
          <a:noFill/>
        </a:ln>
      </c:spPr>
    </c:plotArea>
    <c:legend>
      <c:legendPos val="b"/>
      <c:overlay val="0"/>
      <c:spPr>
        <a:noFill/>
        <a:ln>
          <a:noFill/>
        </a:ln>
      </c:spPr>
      <c:txPr>
        <a:bodyPr/>
        <a:lstStyle/>
        <a:p>
          <a:pPr>
            <a:defRPr b="0" sz="900" spc="-1" strike="noStrike">
              <a:solidFill>
                <a:srgbClr val="595959"/>
              </a:solidFill>
              <a:latin typeface="Calibri"/>
              <a:ea typeface="DejaVu Sans"/>
            </a:defRPr>
          </a:pPr>
        </a:p>
      </c:txPr>
    </c:legend>
    <c:plotVisOnly val="1"/>
    <c:dispBlanksAs val="zero"/>
  </c:chart>
  <c:spPr>
    <a:solidFill>
      <a:srgbClr val="ffffff"/>
    </a:solidFill>
    <a:ln w="9360">
      <a:solidFill>
        <a:srgbClr val="d9d9d9"/>
      </a:solidFill>
      <a:round/>
    </a:ln>
  </c:spPr>
</c:chartSpace>
</file>

<file path=ppt/charts/chart5.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0" lang="ru-RU" sz="1400" spc="-1" strike="noStrike">
                <a:solidFill>
                  <a:srgbClr val="595959"/>
                </a:solidFill>
                <a:latin typeface="Calibri"/>
                <a:ea typeface="DejaVu Sans"/>
              </a:defRPr>
            </a:pPr>
            <a:r>
              <a:rPr b="0" lang="ru-RU" sz="1400" spc="-1" strike="noStrike">
                <a:solidFill>
                  <a:srgbClr val="595959"/>
                </a:solidFill>
                <a:latin typeface="Calibri"/>
                <a:ea typeface="DejaVu Sans"/>
              </a:rPr>
              <a:t>18-44</a:t>
            </a:r>
          </a:p>
        </c:rich>
      </c:tx>
      <c:overlay val="0"/>
      <c:spPr>
        <a:noFill/>
        <a:ln>
          <a:noFill/>
        </a:ln>
      </c:spPr>
    </c:title>
    <c:autoTitleDeleted val="0"/>
    <c:plotArea>
      <c:pieChart>
        <c:varyColors val="1"/>
        <c:ser>
          <c:idx val="0"/>
          <c:order val="0"/>
          <c:tx>
            <c:strRef>
              <c:f>label 0</c:f>
              <c:strCache>
                <c:ptCount val="1"/>
                <c:pt idx="0">
                  <c:v>18-44</c:v>
                </c:pt>
              </c:strCache>
            </c:strRef>
          </c:tx>
          <c:spPr>
            <a:solidFill>
              <a:srgbClr val="5b9bd5"/>
            </a:solidFill>
            <a:ln>
              <a:noFill/>
            </a:ln>
          </c:spPr>
          <c:explosion val="0"/>
          <c:dPt>
            <c:idx val="0"/>
            <c:spPr>
              <a:solidFill>
                <a:srgbClr val="5b9bd5"/>
              </a:solidFill>
              <a:ln w="19080">
                <a:solidFill>
                  <a:srgbClr val="ffffff"/>
                </a:solidFill>
                <a:round/>
              </a:ln>
            </c:spPr>
          </c:dPt>
          <c:dPt>
            <c:idx val="1"/>
            <c:spPr>
              <a:solidFill>
                <a:srgbClr val="ed7d31"/>
              </a:solidFill>
              <a:ln w="19080">
                <a:solidFill>
                  <a:srgbClr val="ffffff"/>
                </a:solidFill>
                <a:round/>
              </a:ln>
            </c:spPr>
          </c:dPt>
          <c:dPt>
            <c:idx val="2"/>
            <c:spPr>
              <a:solidFill>
                <a:srgbClr val="a5a5a5"/>
              </a:solidFill>
              <a:ln w="19080">
                <a:solidFill>
                  <a:srgbClr val="ffffff"/>
                </a:solidFill>
                <a:round/>
              </a:ln>
            </c:spPr>
          </c:dPt>
          <c:dLbls>
            <c:dLbl>
              <c:idx val="0"/>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1"/>
              <c:separator>; </c:separator>
            </c:dLbl>
            <c:dLbl>
              <c:idx val="1"/>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1"/>
              <c:separator>; </c:separator>
            </c:dLbl>
            <c:dLbl>
              <c:idx val="2"/>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1"/>
              <c:separator>; </c:separator>
            </c:dLbl>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1"/>
            <c:separator>; </c:separator>
            <c:showLeaderLines val="0"/>
          </c:dLbls>
          <c:cat>
            <c:strRef>
              <c:f>categories</c:f>
              <c:strCache>
                <c:ptCount val="3"/>
                <c:pt idx="0">
                  <c:v>не играют</c:v>
                </c:pt>
                <c:pt idx="1">
                  <c:v>играли</c:v>
                </c:pt>
                <c:pt idx="2">
                  <c:v>играют</c:v>
                </c:pt>
              </c:strCache>
            </c:strRef>
          </c:cat>
          <c:val>
            <c:numRef>
              <c:f>0</c:f>
              <c:numCache>
                <c:formatCode>General</c:formatCode>
                <c:ptCount val="3"/>
                <c:pt idx="0">
                  <c:v>209</c:v>
                </c:pt>
                <c:pt idx="1">
                  <c:v>49</c:v>
                </c:pt>
                <c:pt idx="2">
                  <c:v>66</c:v>
                </c:pt>
              </c:numCache>
            </c:numRef>
          </c:val>
        </c:ser>
        <c:firstSliceAng val="0"/>
      </c:pieChart>
      <c:spPr>
        <a:noFill/>
        <a:ln>
          <a:noFill/>
        </a:ln>
      </c:spPr>
    </c:plotArea>
    <c:legend>
      <c:legendPos val="b"/>
      <c:overlay val="0"/>
      <c:spPr>
        <a:noFill/>
        <a:ln>
          <a:noFill/>
        </a:ln>
      </c:spPr>
      <c:txPr>
        <a:bodyPr/>
        <a:lstStyle/>
        <a:p>
          <a:pPr>
            <a:defRPr b="0" sz="900" spc="-1" strike="noStrike">
              <a:solidFill>
                <a:srgbClr val="595959"/>
              </a:solidFill>
              <a:latin typeface="Calibri"/>
              <a:ea typeface="DejaVu Sans"/>
            </a:defRPr>
          </a:pPr>
        </a:p>
      </c:txPr>
    </c:legend>
    <c:plotVisOnly val="1"/>
    <c:dispBlanksAs val="zero"/>
  </c:chart>
  <c:spPr>
    <a:solidFill>
      <a:srgbClr val="ffffff"/>
    </a:solidFill>
    <a:ln w="9360">
      <a:solidFill>
        <a:srgbClr val="d9d9d9"/>
      </a:solidFill>
      <a:round/>
    </a:ln>
  </c:spPr>
</c:chartSpace>
</file>

<file path=ppt/charts/chart6.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barChart>
        <c:barDir val="col"/>
        <c:grouping val="stacked"/>
        <c:varyColors val="0"/>
        <c:ser>
          <c:idx val="0"/>
          <c:order val="0"/>
          <c:tx>
            <c:strRef>
              <c:f>label 0</c:f>
              <c:strCache>
                <c:ptCount val="1"/>
                <c:pt idx="0">
                  <c:v>не играют</c:v>
                </c:pt>
              </c:strCache>
            </c:strRef>
          </c:tx>
          <c:spPr>
            <a:solidFill>
              <a:srgbClr val="5b9bd5"/>
            </a:solidFill>
            <a:ln>
              <a:noFill/>
            </a:ln>
          </c:spPr>
          <c:invertIfNegative val="0"/>
          <c:dLbls>
            <c:numFmt formatCode="0%" sourceLinked="0"/>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0"/>
            <c:separator>;</c:separator>
            <c:showLeaderLines val="0"/>
          </c:dLbls>
          <c:cat>
            <c:strRef>
              <c:f>categories</c:f>
              <c:strCache>
                <c:ptCount val="13"/>
                <c:pt idx="0">
                  <c:v>Здоровы</c:v>
                </c:pt>
                <c:pt idx="1">
                  <c:v>Стационар</c:v>
                </c:pt>
                <c:pt idx="2">
                  <c:v>Алкоголизм</c:v>
                </c:pt>
                <c:pt idx="3">
                  <c:v>Наркомания</c:v>
                </c:pt>
                <c:pt idx="4">
                  <c:v>Полинаркомания</c:v>
                </c:pt>
                <c:pt idx="5">
                  <c:v>Параноидная шизофрения</c:v>
                </c:pt>
                <c:pt idx="6">
                  <c:v>Органическое бредовое (шизофреноподобное) расстройство</c:v>
                </c:pt>
                <c:pt idx="7">
                  <c:v>Биполярное аффективное расстройство</c:v>
                </c:pt>
                <c:pt idx="8">
                  <c:v>Органическое расстройство личности</c:v>
                </c:pt>
                <c:pt idx="9">
                  <c:v>у\о Легкая</c:v>
                </c:pt>
                <c:pt idx="10">
                  <c:v>у\о Умеренная</c:v>
                </c:pt>
                <c:pt idx="11">
                  <c:v>у\о Тяжелая</c:v>
                </c:pt>
                <c:pt idx="12">
                  <c:v>у\о Глубокая</c:v>
                </c:pt>
              </c:strCache>
            </c:strRef>
          </c:cat>
          <c:val>
            <c:numRef>
              <c:f>0</c:f>
              <c:numCache>
                <c:formatCode>General</c:formatCode>
                <c:ptCount val="13"/>
                <c:pt idx="0">
                  <c:v>0.653846153846154</c:v>
                </c:pt>
                <c:pt idx="1">
                  <c:v>0.764705882352941</c:v>
                </c:pt>
                <c:pt idx="2">
                  <c:v>0.746666666666667</c:v>
                </c:pt>
                <c:pt idx="3">
                  <c:v>0.727272727272727</c:v>
                </c:pt>
                <c:pt idx="4">
                  <c:v>0.638888888888889</c:v>
                </c:pt>
                <c:pt idx="5">
                  <c:v>0.857142857142857</c:v>
                </c:pt>
                <c:pt idx="6">
                  <c:v>0.666666666666667</c:v>
                </c:pt>
                <c:pt idx="7">
                  <c:v>1</c:v>
                </c:pt>
                <c:pt idx="8">
                  <c:v>0.795918367346939</c:v>
                </c:pt>
                <c:pt idx="9">
                  <c:v>0.764705882352941</c:v>
                </c:pt>
                <c:pt idx="10">
                  <c:v>0.333333333333333</c:v>
                </c:pt>
                <c:pt idx="11">
                  <c:v>0.75</c:v>
                </c:pt>
                <c:pt idx="12">
                  <c:v>1</c:v>
                </c:pt>
              </c:numCache>
            </c:numRef>
          </c:val>
        </c:ser>
        <c:ser>
          <c:idx val="1"/>
          <c:order val="1"/>
          <c:tx>
            <c:strRef>
              <c:f>label 1</c:f>
              <c:strCache>
                <c:ptCount val="1"/>
                <c:pt idx="0">
                  <c:v>играли</c:v>
                </c:pt>
              </c:strCache>
            </c:strRef>
          </c:tx>
          <c:spPr>
            <a:solidFill>
              <a:srgbClr val="ed7d31"/>
            </a:solidFill>
            <a:ln>
              <a:noFill/>
            </a:ln>
          </c:spPr>
          <c:invertIfNegative val="0"/>
          <c:dLbls>
            <c:numFmt formatCode="0%" sourceLinked="0"/>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0"/>
            <c:separator>;</c:separator>
            <c:showLeaderLines val="0"/>
          </c:dLbls>
          <c:cat>
            <c:strRef>
              <c:f>categories</c:f>
              <c:strCache>
                <c:ptCount val="13"/>
                <c:pt idx="0">
                  <c:v>Здоровы</c:v>
                </c:pt>
                <c:pt idx="1">
                  <c:v>Стационар</c:v>
                </c:pt>
                <c:pt idx="2">
                  <c:v>Алкоголизм</c:v>
                </c:pt>
                <c:pt idx="3">
                  <c:v>Наркомания</c:v>
                </c:pt>
                <c:pt idx="4">
                  <c:v>Полинаркомания</c:v>
                </c:pt>
                <c:pt idx="5">
                  <c:v>Параноидная шизофрения</c:v>
                </c:pt>
                <c:pt idx="6">
                  <c:v>Органическое бредовое (шизофреноподобное) расстройство</c:v>
                </c:pt>
                <c:pt idx="7">
                  <c:v>Биполярное аффективное расстройство</c:v>
                </c:pt>
                <c:pt idx="8">
                  <c:v>Органическое расстройство личности</c:v>
                </c:pt>
                <c:pt idx="9">
                  <c:v>у\о Легкая</c:v>
                </c:pt>
                <c:pt idx="10">
                  <c:v>у\о Умеренная</c:v>
                </c:pt>
                <c:pt idx="11">
                  <c:v>у\о Тяжелая</c:v>
                </c:pt>
                <c:pt idx="12">
                  <c:v>у\о Глубокая</c:v>
                </c:pt>
              </c:strCache>
            </c:strRef>
          </c:cat>
          <c:val>
            <c:numRef>
              <c:f>1</c:f>
              <c:numCache>
                <c:formatCode>General</c:formatCode>
                <c:ptCount val="13"/>
                <c:pt idx="0">
                  <c:v>0.05</c:v>
                </c:pt>
                <c:pt idx="1">
                  <c:v>0.196078431372549</c:v>
                </c:pt>
                <c:pt idx="2">
                  <c:v>0.16</c:v>
                </c:pt>
                <c:pt idx="3">
                  <c:v>0.181818181818182</c:v>
                </c:pt>
                <c:pt idx="4">
                  <c:v>0.333333333333333</c:v>
                </c:pt>
                <c:pt idx="5">
                  <c:v>0.142857142857143</c:v>
                </c:pt>
                <c:pt idx="6">
                  <c:v>0.333333333333333</c:v>
                </c:pt>
                <c:pt idx="7">
                  <c:v>0</c:v>
                </c:pt>
                <c:pt idx="8">
                  <c:v>0.0408163265306122</c:v>
                </c:pt>
                <c:pt idx="9">
                  <c:v>0</c:v>
                </c:pt>
                <c:pt idx="10">
                  <c:v>0</c:v>
                </c:pt>
                <c:pt idx="11">
                  <c:v>0.25</c:v>
                </c:pt>
                <c:pt idx="12">
                  <c:v>0</c:v>
                </c:pt>
              </c:numCache>
            </c:numRef>
          </c:val>
        </c:ser>
        <c:ser>
          <c:idx val="2"/>
          <c:order val="2"/>
          <c:tx>
            <c:strRef>
              <c:f>label 2</c:f>
              <c:strCache>
                <c:ptCount val="1"/>
                <c:pt idx="0">
                  <c:v>играют</c:v>
                </c:pt>
              </c:strCache>
            </c:strRef>
          </c:tx>
          <c:spPr>
            <a:solidFill>
              <a:srgbClr val="a5a5a5"/>
            </a:solidFill>
            <a:ln>
              <a:noFill/>
            </a:ln>
          </c:spPr>
          <c:invertIfNegative val="0"/>
          <c:dLbls>
            <c:numFmt formatCode="0%" sourceLinked="0"/>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0"/>
            <c:separator>;</c:separator>
            <c:showLeaderLines val="0"/>
          </c:dLbls>
          <c:cat>
            <c:strRef>
              <c:f>categories</c:f>
              <c:strCache>
                <c:ptCount val="13"/>
                <c:pt idx="0">
                  <c:v>Здоровы</c:v>
                </c:pt>
                <c:pt idx="1">
                  <c:v>Стационар</c:v>
                </c:pt>
                <c:pt idx="2">
                  <c:v>Алкоголизм</c:v>
                </c:pt>
                <c:pt idx="3">
                  <c:v>Наркомания</c:v>
                </c:pt>
                <c:pt idx="4">
                  <c:v>Полинаркомания</c:v>
                </c:pt>
                <c:pt idx="5">
                  <c:v>Параноидная шизофрения</c:v>
                </c:pt>
                <c:pt idx="6">
                  <c:v>Органическое бредовое (шизофреноподобное) расстройство</c:v>
                </c:pt>
                <c:pt idx="7">
                  <c:v>Биполярное аффективное расстройство</c:v>
                </c:pt>
                <c:pt idx="8">
                  <c:v>Органическое расстройство личности</c:v>
                </c:pt>
                <c:pt idx="9">
                  <c:v>у\о Легкая</c:v>
                </c:pt>
                <c:pt idx="10">
                  <c:v>у\о Умеренная</c:v>
                </c:pt>
                <c:pt idx="11">
                  <c:v>у\о Тяжелая</c:v>
                </c:pt>
                <c:pt idx="12">
                  <c:v>у\о Глубокая</c:v>
                </c:pt>
              </c:strCache>
            </c:strRef>
          </c:cat>
          <c:val>
            <c:numRef>
              <c:f>2</c:f>
              <c:numCache>
                <c:formatCode>General</c:formatCode>
                <c:ptCount val="13"/>
                <c:pt idx="0">
                  <c:v>0.296153846153846</c:v>
                </c:pt>
                <c:pt idx="1">
                  <c:v>0.0392156862745098</c:v>
                </c:pt>
                <c:pt idx="2">
                  <c:v>0.0933333333333333</c:v>
                </c:pt>
                <c:pt idx="3">
                  <c:v>0.0909090909090909</c:v>
                </c:pt>
                <c:pt idx="4">
                  <c:v>0.0277777777777778</c:v>
                </c:pt>
                <c:pt idx="5">
                  <c:v>0</c:v>
                </c:pt>
                <c:pt idx="6">
                  <c:v>0</c:v>
                </c:pt>
                <c:pt idx="7">
                  <c:v>0</c:v>
                </c:pt>
                <c:pt idx="8">
                  <c:v>0.163265306122449</c:v>
                </c:pt>
                <c:pt idx="9">
                  <c:v>0.235294117647059</c:v>
                </c:pt>
                <c:pt idx="10">
                  <c:v>0.666666666666667</c:v>
                </c:pt>
                <c:pt idx="11">
                  <c:v>0</c:v>
                </c:pt>
                <c:pt idx="12">
                  <c:v>0</c:v>
                </c:pt>
              </c:numCache>
            </c:numRef>
          </c:val>
        </c:ser>
        <c:gapWidth val="150"/>
        <c:overlap val="100"/>
        <c:axId val="79394399"/>
        <c:axId val="60645218"/>
      </c:barChart>
      <c:catAx>
        <c:axId val="79394399"/>
        <c:scaling>
          <c:orientation val="minMax"/>
        </c:scaling>
        <c:delete val="0"/>
        <c:axPos val="b"/>
        <c:numFmt formatCode="[$-419]dd/mm/yyyy" sourceLinked="1"/>
        <c:majorTickMark val="none"/>
        <c:minorTickMark val="none"/>
        <c:tickLblPos val="low"/>
        <c:spPr>
          <a:ln w="9360">
            <a:solidFill>
              <a:srgbClr val="d9d9d9"/>
            </a:solidFill>
            <a:round/>
          </a:ln>
        </c:spPr>
        <c:txPr>
          <a:bodyPr/>
          <a:lstStyle/>
          <a:p>
            <a:pPr>
              <a:defRPr b="0" sz="900" spc="-1" strike="noStrike">
                <a:solidFill>
                  <a:srgbClr val="595959"/>
                </a:solidFill>
                <a:latin typeface="Calibri"/>
                <a:ea typeface="DejaVu Sans"/>
              </a:defRPr>
            </a:pPr>
          </a:p>
        </c:txPr>
        <c:crossAx val="60645218"/>
        <c:crosses val="autoZero"/>
        <c:auto val="1"/>
        <c:lblAlgn val="ctr"/>
        <c:lblOffset val="100"/>
        <c:noMultiLvlLbl val="0"/>
      </c:catAx>
      <c:valAx>
        <c:axId val="60645218"/>
        <c:scaling>
          <c:orientation val="minMax"/>
        </c:scaling>
        <c:delete val="0"/>
        <c:axPos val="l"/>
        <c:majorGridlines>
          <c:spPr>
            <a:ln w="9360">
              <a:solidFill>
                <a:srgbClr val="d9d9d9"/>
              </a:solidFill>
              <a:round/>
            </a:ln>
          </c:spPr>
        </c:majorGridlines>
        <c:numFmt formatCode="0%" sourceLinked="0"/>
        <c:majorTickMark val="none"/>
        <c:minorTickMark val="none"/>
        <c:tickLblPos val="nextTo"/>
        <c:spPr>
          <a:ln w="6480">
            <a:noFill/>
          </a:ln>
        </c:spPr>
        <c:txPr>
          <a:bodyPr/>
          <a:lstStyle/>
          <a:p>
            <a:pPr>
              <a:defRPr b="0" sz="900" spc="-1" strike="noStrike">
                <a:solidFill>
                  <a:srgbClr val="595959"/>
                </a:solidFill>
                <a:latin typeface="Calibri"/>
                <a:ea typeface="DejaVu Sans"/>
              </a:defRPr>
            </a:pPr>
          </a:p>
        </c:txPr>
        <c:crossAx val="79394399"/>
        <c:crosses val="min"/>
        <c:crossBetween val="between"/>
      </c:valAx>
      <c:spPr>
        <a:noFill/>
        <a:ln>
          <a:noFill/>
        </a:ln>
      </c:spPr>
    </c:plotArea>
    <c:legend>
      <c:legendPos val="b"/>
      <c:overlay val="0"/>
      <c:spPr>
        <a:noFill/>
        <a:ln>
          <a:noFill/>
        </a:ln>
      </c:spPr>
      <c:txPr>
        <a:bodyPr/>
        <a:lstStyle/>
        <a:p>
          <a:pPr>
            <a:defRPr b="0" sz="900" spc="-1" strike="noStrike">
              <a:solidFill>
                <a:srgbClr val="595959"/>
              </a:solidFill>
              <a:latin typeface="Calibri"/>
              <a:ea typeface="DejaVu Sans"/>
            </a:defRPr>
          </a:pPr>
        </a:p>
      </c:txPr>
    </c:legend>
    <c:plotVisOnly val="0"/>
    <c:dispBlanksAs val="gap"/>
  </c:chart>
  <c:spPr>
    <a:solidFill>
      <a:srgbClr val="ffffff"/>
    </a:solidFill>
    <a:ln w="9360">
      <a:solidFill>
        <a:srgbClr val="d9d9d9"/>
      </a:solidFill>
      <a:round/>
    </a:ln>
  </c:spPr>
</c:chartSpace>
</file>

<file path=ppt/charts/chart7.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0" lang="ru-RU" sz="1399" spc="-1" strike="noStrike">
                <a:solidFill>
                  <a:srgbClr val="595959"/>
                </a:solidFill>
                <a:latin typeface="Calibri"/>
                <a:ea typeface="DejaVu Sans"/>
              </a:defRPr>
            </a:pPr>
            <a:r>
              <a:rPr b="0" lang="ru-RU" sz="1399" spc="-1" strike="noStrike">
                <a:solidFill>
                  <a:srgbClr val="595959"/>
                </a:solidFill>
                <a:latin typeface="Calibri"/>
                <a:ea typeface="DejaVu Sans"/>
              </a:rPr>
              <a:t>Тяжелые психические расстройства</a:t>
            </a:r>
          </a:p>
        </c:rich>
      </c:tx>
      <c:overlay val="0"/>
      <c:spPr>
        <a:noFill/>
        <a:ln>
          <a:noFill/>
        </a:ln>
      </c:spPr>
    </c:title>
    <c:autoTitleDeleted val="0"/>
    <c:plotArea>
      <c:pieChart>
        <c:varyColors val="1"/>
        <c:ser>
          <c:idx val="0"/>
          <c:order val="0"/>
          <c:tx>
            <c:strRef>
              <c:f>label 0</c:f>
              <c:strCache>
                <c:ptCount val="1"/>
                <c:pt idx="0">
                  <c:v>Тяжелые психические расстройства</c:v>
                </c:pt>
              </c:strCache>
            </c:strRef>
          </c:tx>
          <c:spPr>
            <a:solidFill>
              <a:srgbClr val="5b9bd5"/>
            </a:solidFill>
            <a:ln w="19080">
              <a:solidFill>
                <a:srgbClr val="ffffff"/>
              </a:solidFill>
              <a:round/>
            </a:ln>
          </c:spPr>
          <c:explosion val="0"/>
          <c:dPt>
            <c:idx val="0"/>
            <c:spPr>
              <a:solidFill>
                <a:srgbClr val="5b9bd5"/>
              </a:solidFill>
              <a:ln w="19080">
                <a:solidFill>
                  <a:srgbClr val="ffffff"/>
                </a:solidFill>
                <a:round/>
              </a:ln>
            </c:spPr>
          </c:dPt>
          <c:dPt>
            <c:idx val="1"/>
            <c:spPr>
              <a:solidFill>
                <a:srgbClr val="ed7d31"/>
              </a:solidFill>
              <a:ln w="19080">
                <a:solidFill>
                  <a:srgbClr val="ffffff"/>
                </a:solidFill>
                <a:round/>
              </a:ln>
            </c:spPr>
          </c:dPt>
          <c:dPt>
            <c:idx val="2"/>
            <c:spPr>
              <a:solidFill>
                <a:srgbClr val="a5a5a5"/>
              </a:solidFill>
              <a:ln w="19080">
                <a:solidFill>
                  <a:srgbClr val="ffffff"/>
                </a:solidFill>
                <a:round/>
              </a:ln>
            </c:spPr>
          </c:dPt>
          <c:dLbls>
            <c:numFmt formatCode="0%" sourceLinked="0"/>
            <c:dLbl>
              <c:idx val="0"/>
              <c:numFmt formatCode="0%" sourceLinked="0"/>
              <c:txPr>
                <a:bodyPr/>
                <a:lstStyle/>
                <a:p>
                  <a:pPr>
                    <a:defRPr b="0" sz="900" spc="-1" strike="noStrike">
                      <a:solidFill>
                        <a:srgbClr val="404040"/>
                      </a:solidFill>
                      <a:latin typeface="Calibri"/>
                      <a:ea typeface="DejaVu Sans"/>
                    </a:defRPr>
                  </a:pPr>
                </a:p>
              </c:txPr>
              <c:dLblPos val="bestFit"/>
              <c:showLegendKey val="0"/>
              <c:showVal val="0"/>
              <c:showCatName val="0"/>
              <c:showSerName val="0"/>
              <c:showPercent val="1"/>
              <c:separator>;</c:separator>
            </c:dLbl>
            <c:dLbl>
              <c:idx val="1"/>
              <c:numFmt formatCode="0%" sourceLinked="0"/>
              <c:txPr>
                <a:bodyPr/>
                <a:lstStyle/>
                <a:p>
                  <a:pPr>
                    <a:defRPr b="0" sz="900" spc="-1" strike="noStrike">
                      <a:solidFill>
                        <a:srgbClr val="404040"/>
                      </a:solidFill>
                      <a:latin typeface="Calibri"/>
                      <a:ea typeface="DejaVu Sans"/>
                    </a:defRPr>
                  </a:pPr>
                </a:p>
              </c:txPr>
              <c:dLblPos val="bestFit"/>
              <c:showLegendKey val="0"/>
              <c:showVal val="0"/>
              <c:showCatName val="0"/>
              <c:showSerName val="0"/>
              <c:showPercent val="1"/>
              <c:separator>;</c:separator>
            </c:dLbl>
            <c:dLbl>
              <c:idx val="2"/>
              <c:numFmt formatCode="0%" sourceLinked="0"/>
              <c:txPr>
                <a:bodyPr/>
                <a:lstStyle/>
                <a:p>
                  <a:pPr>
                    <a:defRPr b="0" sz="900" spc="-1" strike="noStrike">
                      <a:solidFill>
                        <a:srgbClr val="404040"/>
                      </a:solidFill>
                      <a:latin typeface="Calibri"/>
                      <a:ea typeface="DejaVu Sans"/>
                    </a:defRPr>
                  </a:pPr>
                </a:p>
              </c:txPr>
              <c:dLblPos val="bestFit"/>
              <c:showLegendKey val="0"/>
              <c:showVal val="0"/>
              <c:showCatName val="0"/>
              <c:showSerName val="0"/>
              <c:showPercent val="1"/>
              <c:separator>;</c:separator>
            </c:dLbl>
            <c:txPr>
              <a:bodyPr/>
              <a:lstStyle/>
              <a:p>
                <a:pPr>
                  <a:defRPr b="0" sz="900" spc="-1" strike="noStrike">
                    <a:solidFill>
                      <a:srgbClr val="404040"/>
                    </a:solidFill>
                    <a:latin typeface="Calibri"/>
                    <a:ea typeface="DejaVu Sans"/>
                  </a:defRPr>
                </a:pPr>
              </a:p>
            </c:txPr>
            <c:dLblPos val="bestFit"/>
            <c:showLegendKey val="0"/>
            <c:showVal val="0"/>
            <c:showCatName val="0"/>
            <c:showSerName val="0"/>
            <c:showPercent val="1"/>
            <c:separator>;</c:separator>
            <c:showLeaderLines val="0"/>
          </c:dLbls>
          <c:cat>
            <c:strRef>
              <c:f>categories</c:f>
              <c:strCache>
                <c:ptCount val="3"/>
                <c:pt idx="0">
                  <c:v>не играют</c:v>
                </c:pt>
                <c:pt idx="1">
                  <c:v>играли</c:v>
                </c:pt>
                <c:pt idx="2">
                  <c:v>играют</c:v>
                </c:pt>
              </c:strCache>
            </c:strRef>
          </c:cat>
          <c:val>
            <c:numRef>
              <c:f>0</c:f>
              <c:numCache>
                <c:formatCode>General</c:formatCode>
                <c:ptCount val="3"/>
                <c:pt idx="0">
                  <c:v>0.833333333333333</c:v>
                </c:pt>
                <c:pt idx="1">
                  <c:v>0.166666666666667</c:v>
                </c:pt>
                <c:pt idx="2">
                  <c:v>0</c:v>
                </c:pt>
              </c:numCache>
            </c:numRef>
          </c:val>
        </c:ser>
        <c:firstSliceAng val="90"/>
      </c:pieChart>
      <c:spPr>
        <a:noFill/>
        <a:ln>
          <a:noFill/>
        </a:ln>
      </c:spPr>
    </c:plotArea>
    <c:legend>
      <c:legendPos val="b"/>
      <c:overlay val="0"/>
      <c:spPr>
        <a:noFill/>
        <a:ln>
          <a:noFill/>
        </a:ln>
      </c:spPr>
      <c:txPr>
        <a:bodyPr/>
        <a:lstStyle/>
        <a:p>
          <a:pPr>
            <a:defRPr b="0" sz="900" spc="-1" strike="noStrike">
              <a:solidFill>
                <a:srgbClr val="595959"/>
              </a:solidFill>
              <a:latin typeface="Calibri"/>
              <a:ea typeface="DejaVu Sans"/>
            </a:defRPr>
          </a:pPr>
        </a:p>
      </c:txPr>
    </c:legend>
    <c:plotVisOnly val="0"/>
    <c:dispBlanksAs val="zero"/>
  </c:chart>
  <c:spPr>
    <a:solidFill>
      <a:srgbClr val="ffffff"/>
    </a:solidFill>
    <a:ln w="9360">
      <a:solidFill>
        <a:srgbClr val="d9d9d9"/>
      </a:solidFill>
      <a:round/>
    </a:ln>
  </c:spPr>
</c:chartSpace>
</file>

<file path=ppt/charts/chart8.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barChart>
        <c:barDir val="col"/>
        <c:grouping val="stacked"/>
        <c:varyColors val="0"/>
        <c:ser>
          <c:idx val="0"/>
          <c:order val="0"/>
          <c:tx>
            <c:strRef>
              <c:f>label 0</c:f>
              <c:strCache>
                <c:ptCount val="1"/>
                <c:pt idx="0">
                  <c:v>не играют</c:v>
                </c:pt>
              </c:strCache>
            </c:strRef>
          </c:tx>
          <c:spPr>
            <a:solidFill>
              <a:srgbClr val="5b9bd5"/>
            </a:solidFill>
            <a:ln>
              <a:noFill/>
            </a:ln>
          </c:spPr>
          <c:invertIfNegative val="0"/>
          <c:dLbls>
            <c:numFmt formatCode="0%" sourceLinked="0"/>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0"/>
            <c:separator>;</c:separator>
            <c:showLeaderLines val="0"/>
          </c:dLbls>
          <c:cat>
            <c:strRef>
              <c:f>categories</c:f>
              <c:strCache>
                <c:ptCount val="3"/>
                <c:pt idx="0">
                  <c:v>Алкоголизм</c:v>
                </c:pt>
                <c:pt idx="1">
                  <c:v>Наркомания</c:v>
                </c:pt>
                <c:pt idx="2">
                  <c:v>Полинаркомания</c:v>
                </c:pt>
              </c:strCache>
            </c:strRef>
          </c:cat>
          <c:val>
            <c:numRef>
              <c:f>0</c:f>
              <c:numCache>
                <c:formatCode>General</c:formatCode>
                <c:ptCount val="3"/>
                <c:pt idx="0">
                  <c:v>0.746666666666667</c:v>
                </c:pt>
                <c:pt idx="1">
                  <c:v>0.727272727272727</c:v>
                </c:pt>
                <c:pt idx="2">
                  <c:v>0.638888888888889</c:v>
                </c:pt>
              </c:numCache>
            </c:numRef>
          </c:val>
        </c:ser>
        <c:ser>
          <c:idx val="1"/>
          <c:order val="1"/>
          <c:tx>
            <c:strRef>
              <c:f>label 1</c:f>
              <c:strCache>
                <c:ptCount val="1"/>
                <c:pt idx="0">
                  <c:v>играли</c:v>
                </c:pt>
              </c:strCache>
            </c:strRef>
          </c:tx>
          <c:spPr>
            <a:solidFill>
              <a:srgbClr val="ed7d31"/>
            </a:solidFill>
            <a:ln>
              <a:noFill/>
            </a:ln>
          </c:spPr>
          <c:invertIfNegative val="0"/>
          <c:dLbls>
            <c:numFmt formatCode="0%" sourceLinked="0"/>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0"/>
            <c:separator>;</c:separator>
            <c:showLeaderLines val="0"/>
          </c:dLbls>
          <c:cat>
            <c:strRef>
              <c:f>categories</c:f>
              <c:strCache>
                <c:ptCount val="3"/>
                <c:pt idx="0">
                  <c:v>Алкоголизм</c:v>
                </c:pt>
                <c:pt idx="1">
                  <c:v>Наркомания</c:v>
                </c:pt>
                <c:pt idx="2">
                  <c:v>Полинаркомания</c:v>
                </c:pt>
              </c:strCache>
            </c:strRef>
          </c:cat>
          <c:val>
            <c:numRef>
              <c:f>1</c:f>
              <c:numCache>
                <c:formatCode>General</c:formatCode>
                <c:ptCount val="3"/>
                <c:pt idx="0">
                  <c:v>0.16</c:v>
                </c:pt>
                <c:pt idx="1">
                  <c:v>0.181818181818182</c:v>
                </c:pt>
                <c:pt idx="2">
                  <c:v>0.333333333333333</c:v>
                </c:pt>
              </c:numCache>
            </c:numRef>
          </c:val>
        </c:ser>
        <c:ser>
          <c:idx val="2"/>
          <c:order val="2"/>
          <c:tx>
            <c:strRef>
              <c:f>label 2</c:f>
              <c:strCache>
                <c:ptCount val="1"/>
                <c:pt idx="0">
                  <c:v>играют</c:v>
                </c:pt>
              </c:strCache>
            </c:strRef>
          </c:tx>
          <c:spPr>
            <a:solidFill>
              <a:srgbClr val="a5a5a5"/>
            </a:solidFill>
            <a:ln>
              <a:noFill/>
            </a:ln>
          </c:spPr>
          <c:invertIfNegative val="0"/>
          <c:dLbls>
            <c:numFmt formatCode="0%" sourceLinked="0"/>
            <c:txPr>
              <a:bodyPr/>
              <a:lstStyle/>
              <a:p>
                <a:pPr>
                  <a:defRPr b="0" sz="900" spc="-1" strike="noStrike">
                    <a:solidFill>
                      <a:srgbClr val="404040"/>
                    </a:solidFill>
                    <a:latin typeface="Calibri"/>
                    <a:ea typeface="DejaVu Sans"/>
                  </a:defRPr>
                </a:pPr>
              </a:p>
            </c:txPr>
            <c:dLblPos val="ctr"/>
            <c:showLegendKey val="0"/>
            <c:showVal val="1"/>
            <c:showCatName val="0"/>
            <c:showSerName val="0"/>
            <c:showPercent val="0"/>
            <c:separator>;</c:separator>
            <c:showLeaderLines val="0"/>
          </c:dLbls>
          <c:cat>
            <c:strRef>
              <c:f>categories</c:f>
              <c:strCache>
                <c:ptCount val="3"/>
                <c:pt idx="0">
                  <c:v>Алкоголизм</c:v>
                </c:pt>
                <c:pt idx="1">
                  <c:v>Наркомания</c:v>
                </c:pt>
                <c:pt idx="2">
                  <c:v>Полинаркомания</c:v>
                </c:pt>
              </c:strCache>
            </c:strRef>
          </c:cat>
          <c:val>
            <c:numRef>
              <c:f>2</c:f>
              <c:numCache>
                <c:formatCode>General</c:formatCode>
                <c:ptCount val="3"/>
                <c:pt idx="0">
                  <c:v>0.0933333333333333</c:v>
                </c:pt>
                <c:pt idx="1">
                  <c:v>0.0909090909090909</c:v>
                </c:pt>
                <c:pt idx="2">
                  <c:v>0.0277777777777778</c:v>
                </c:pt>
              </c:numCache>
            </c:numRef>
          </c:val>
        </c:ser>
        <c:gapWidth val="150"/>
        <c:overlap val="100"/>
        <c:axId val="9370107"/>
        <c:axId val="18013008"/>
      </c:barChart>
      <c:catAx>
        <c:axId val="9370107"/>
        <c:scaling>
          <c:orientation val="minMax"/>
        </c:scaling>
        <c:delete val="0"/>
        <c:axPos val="b"/>
        <c:numFmt formatCode="[$-419]dd/mm/yyyy" sourceLinked="1"/>
        <c:majorTickMark val="none"/>
        <c:minorTickMark val="none"/>
        <c:tickLblPos val="low"/>
        <c:spPr>
          <a:ln w="9360">
            <a:solidFill>
              <a:srgbClr val="d9d9d9"/>
            </a:solidFill>
            <a:round/>
          </a:ln>
        </c:spPr>
        <c:txPr>
          <a:bodyPr/>
          <a:lstStyle/>
          <a:p>
            <a:pPr>
              <a:defRPr b="0" sz="900" spc="-1" strike="noStrike">
                <a:solidFill>
                  <a:srgbClr val="595959"/>
                </a:solidFill>
                <a:latin typeface="Calibri"/>
                <a:ea typeface="DejaVu Sans"/>
              </a:defRPr>
            </a:pPr>
          </a:p>
        </c:txPr>
        <c:crossAx val="18013008"/>
        <c:crosses val="autoZero"/>
        <c:auto val="1"/>
        <c:lblAlgn val="ctr"/>
        <c:lblOffset val="100"/>
        <c:noMultiLvlLbl val="0"/>
      </c:catAx>
      <c:valAx>
        <c:axId val="18013008"/>
        <c:scaling>
          <c:orientation val="minMax"/>
        </c:scaling>
        <c:delete val="0"/>
        <c:axPos val="l"/>
        <c:majorGridlines>
          <c:spPr>
            <a:ln w="9360">
              <a:solidFill>
                <a:srgbClr val="d9d9d9"/>
              </a:solidFill>
              <a:round/>
            </a:ln>
          </c:spPr>
        </c:majorGridlines>
        <c:numFmt formatCode="0%" sourceLinked="0"/>
        <c:majorTickMark val="none"/>
        <c:minorTickMark val="none"/>
        <c:tickLblPos val="nextTo"/>
        <c:spPr>
          <a:ln w="6480">
            <a:noFill/>
          </a:ln>
        </c:spPr>
        <c:txPr>
          <a:bodyPr/>
          <a:lstStyle/>
          <a:p>
            <a:pPr>
              <a:defRPr b="0" sz="900" spc="-1" strike="noStrike">
                <a:solidFill>
                  <a:srgbClr val="595959"/>
                </a:solidFill>
                <a:latin typeface="Calibri"/>
                <a:ea typeface="DejaVu Sans"/>
              </a:defRPr>
            </a:pPr>
          </a:p>
        </c:txPr>
        <c:crossAx val="9370107"/>
        <c:crosses val="min"/>
        <c:crossBetween val="between"/>
      </c:valAx>
      <c:spPr>
        <a:noFill/>
        <a:ln>
          <a:noFill/>
        </a:ln>
      </c:spPr>
    </c:plotArea>
    <c:legend>
      <c:legendPos val="b"/>
      <c:overlay val="0"/>
      <c:spPr>
        <a:noFill/>
        <a:ln>
          <a:noFill/>
        </a:ln>
      </c:spPr>
      <c:txPr>
        <a:bodyPr/>
        <a:lstStyle/>
        <a:p>
          <a:pPr>
            <a:defRPr b="0" sz="900" spc="-1" strike="noStrike">
              <a:solidFill>
                <a:srgbClr val="595959"/>
              </a:solidFill>
              <a:latin typeface="Calibri"/>
              <a:ea typeface="DejaVu Sans"/>
            </a:defRPr>
          </a:pPr>
        </a:p>
      </c:txPr>
    </c:legend>
    <c:plotVisOnly val="0"/>
    <c:dispBlanksAs val="gap"/>
  </c:chart>
  <c:spPr>
    <a:solidFill>
      <a:srgbClr val="ffffff"/>
    </a:solidFill>
    <a:ln w="9360">
      <a:solidFill>
        <a:srgbClr val="d9d9d9"/>
      </a:solidFill>
      <a:round/>
    </a:ln>
  </c:spPr>
</c:chartSpace>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ru-RU" sz="4400" spc="-1" strike="noStrike">
                <a:latin typeface="Arial"/>
              </a:rPr>
              <a:t>Для перемещения страницы щёлкните мышью</a:t>
            </a:r>
            <a:endParaRPr b="0" lang="ru-RU" sz="4400" spc="-1" strike="noStrike">
              <a:latin typeface="Arial"/>
            </a:endParaRPr>
          </a:p>
        </p:txBody>
      </p:sp>
      <p:sp>
        <p:nvSpPr>
          <p:cNvPr id="127" name="PlaceHolder 2"/>
          <p:cNvSpPr>
            <a:spLocks noGrp="1"/>
          </p:cNvSpPr>
          <p:nvPr>
            <p:ph type="body"/>
          </p:nvPr>
        </p:nvSpPr>
        <p:spPr>
          <a:xfrm>
            <a:off x="756000" y="5078520"/>
            <a:ext cx="6047640" cy="4811040"/>
          </a:xfrm>
          <a:prstGeom prst="rect">
            <a:avLst/>
          </a:prstGeom>
        </p:spPr>
        <p:txBody>
          <a:bodyPr lIns="0" rIns="0" tIns="0" bIns="0">
            <a:noAutofit/>
          </a:bodyPr>
          <a:p>
            <a:r>
              <a:rPr b="0" lang="ru-RU" sz="2000" spc="-1" strike="noStrike">
                <a:latin typeface="Arial"/>
              </a:rPr>
              <a:t>Для правки формата примечаний щёлкните мышью</a:t>
            </a:r>
            <a:endParaRPr b="0" lang="ru-RU" sz="2000" spc="-1" strike="noStrike">
              <a:latin typeface="Arial"/>
            </a:endParaRPr>
          </a:p>
        </p:txBody>
      </p:sp>
      <p:sp>
        <p:nvSpPr>
          <p:cNvPr id="128" name="PlaceHolder 3"/>
          <p:cNvSpPr>
            <a:spLocks noGrp="1"/>
          </p:cNvSpPr>
          <p:nvPr>
            <p:ph type="hdr"/>
          </p:nvPr>
        </p:nvSpPr>
        <p:spPr>
          <a:xfrm>
            <a:off x="0" y="0"/>
            <a:ext cx="3280680" cy="534240"/>
          </a:xfrm>
          <a:prstGeom prst="rect">
            <a:avLst/>
          </a:prstGeom>
        </p:spPr>
        <p:txBody>
          <a:bodyPr lIns="0" rIns="0" tIns="0" bIns="0">
            <a:noAutofit/>
          </a:bodyPr>
          <a:p>
            <a:r>
              <a:rPr b="0" lang="ru-RU" sz="1400" spc="-1" strike="noStrike">
                <a:latin typeface="Times New Roman"/>
              </a:rPr>
              <a:t>&lt;верхний колонтитул&gt;</a:t>
            </a:r>
            <a:endParaRPr b="0" lang="ru-RU" sz="1400" spc="-1" strike="noStrike">
              <a:latin typeface="Times New Roman"/>
            </a:endParaRPr>
          </a:p>
        </p:txBody>
      </p:sp>
      <p:sp>
        <p:nvSpPr>
          <p:cNvPr id="129" name="PlaceHolder 4"/>
          <p:cNvSpPr>
            <a:spLocks noGrp="1"/>
          </p:cNvSpPr>
          <p:nvPr>
            <p:ph type="dt"/>
          </p:nvPr>
        </p:nvSpPr>
        <p:spPr>
          <a:xfrm>
            <a:off x="4278960" y="0"/>
            <a:ext cx="3280680" cy="534240"/>
          </a:xfrm>
          <a:prstGeom prst="rect">
            <a:avLst/>
          </a:prstGeom>
        </p:spPr>
        <p:txBody>
          <a:bodyPr lIns="0" rIns="0" tIns="0" bIns="0">
            <a:noAutofit/>
          </a:bodyPr>
          <a:p>
            <a:pPr algn="r"/>
            <a:r>
              <a:rPr b="0" lang="ru-RU" sz="1400" spc="-1" strike="noStrike">
                <a:latin typeface="Times New Roman"/>
              </a:rPr>
              <a:t>&lt;дата/время&gt;</a:t>
            </a:r>
            <a:endParaRPr b="0" lang="ru-RU" sz="1400" spc="-1" strike="noStrike">
              <a:latin typeface="Times New Roman"/>
            </a:endParaRPr>
          </a:p>
        </p:txBody>
      </p:sp>
      <p:sp>
        <p:nvSpPr>
          <p:cNvPr id="130" name="PlaceHolder 5"/>
          <p:cNvSpPr>
            <a:spLocks noGrp="1"/>
          </p:cNvSpPr>
          <p:nvPr>
            <p:ph type="ftr"/>
          </p:nvPr>
        </p:nvSpPr>
        <p:spPr>
          <a:xfrm>
            <a:off x="0" y="10157400"/>
            <a:ext cx="3280680" cy="534240"/>
          </a:xfrm>
          <a:prstGeom prst="rect">
            <a:avLst/>
          </a:prstGeom>
        </p:spPr>
        <p:txBody>
          <a:bodyPr lIns="0" rIns="0" tIns="0" bIns="0" anchor="b">
            <a:noAutofit/>
          </a:bodyPr>
          <a:p>
            <a:r>
              <a:rPr b="0" lang="ru-RU" sz="1400" spc="-1" strike="noStrike">
                <a:latin typeface="Times New Roman"/>
              </a:rPr>
              <a:t>&lt;нижний колонтитул&gt;</a:t>
            </a:r>
            <a:endParaRPr b="0" lang="ru-RU" sz="1400" spc="-1" strike="noStrike">
              <a:latin typeface="Times New Roman"/>
            </a:endParaRPr>
          </a:p>
        </p:txBody>
      </p:sp>
      <p:sp>
        <p:nvSpPr>
          <p:cNvPr id="13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4729FEE3-84C9-4C5F-9270-21C731A7EBBC}" type="slidenum">
              <a:rPr b="0" lang="ru-RU" sz="1400" spc="-1" strike="noStrike">
                <a:latin typeface="Times New Roman"/>
              </a:rPr>
              <a:t>&lt;номер&gt;</a:t>
            </a:fld>
            <a:endParaRPr b="0" lang="ru-RU"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PlaceHolder 1"/>
          <p:cNvSpPr>
            <a:spLocks noGrp="1"/>
          </p:cNvSpPr>
          <p:nvPr>
            <p:ph type="sldImg"/>
          </p:nvPr>
        </p:nvSpPr>
        <p:spPr>
          <a:xfrm>
            <a:off x="216000" y="812520"/>
            <a:ext cx="7126560" cy="4008240"/>
          </a:xfrm>
          <a:prstGeom prst="rect">
            <a:avLst/>
          </a:prstGeom>
        </p:spPr>
      </p:sp>
      <p:sp>
        <p:nvSpPr>
          <p:cNvPr id="177" name="PlaceHolder 2"/>
          <p:cNvSpPr>
            <a:spLocks noGrp="1"/>
          </p:cNvSpPr>
          <p:nvPr>
            <p:ph type="body"/>
          </p:nvPr>
        </p:nvSpPr>
        <p:spPr>
          <a:xfrm>
            <a:off x="685800" y="4343400"/>
            <a:ext cx="5485320" cy="4113720"/>
          </a:xfrm>
          <a:prstGeom prst="rect">
            <a:avLst/>
          </a:prstGeom>
        </p:spPr>
        <p:txBody>
          <a:bodyPr lIns="0" rIns="0" tIns="0" bIns="0">
            <a:noAutofit/>
          </a:bodyPr>
          <a:p>
            <a:endParaRPr b="0" lang="ru-RU" sz="2000" spc="-1" strike="noStrike">
              <a:latin typeface="Arial"/>
            </a:endParaRPr>
          </a:p>
        </p:txBody>
      </p:sp>
      <p:sp>
        <p:nvSpPr>
          <p:cNvPr id="178"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6C7DB620-FAD5-470F-BCEE-12B3BACA9F5F}" type="slidenum">
              <a:rPr b="0" lang="uk-UA" sz="1200" spc="-1" strike="noStrike">
                <a:solidFill>
                  <a:srgbClr val="000000"/>
                </a:solidFill>
                <a:latin typeface="Calibri"/>
              </a:rPr>
              <a:t>&lt;номер&gt;</a:t>
            </a:fld>
            <a:endParaRPr b="0" lang="ru-RU" sz="12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PlaceHolder 1"/>
          <p:cNvSpPr>
            <a:spLocks noGrp="1"/>
          </p:cNvSpPr>
          <p:nvPr>
            <p:ph type="sldImg"/>
          </p:nvPr>
        </p:nvSpPr>
        <p:spPr>
          <a:xfrm>
            <a:off x="1143000" y="694800"/>
            <a:ext cx="4570920" cy="3427920"/>
          </a:xfrm>
          <a:prstGeom prst="rect">
            <a:avLst/>
          </a:prstGeom>
        </p:spPr>
      </p:sp>
      <p:sp>
        <p:nvSpPr>
          <p:cNvPr id="189" name="PlaceHolder 2"/>
          <p:cNvSpPr>
            <a:spLocks noGrp="1"/>
          </p:cNvSpPr>
          <p:nvPr>
            <p:ph type="body"/>
          </p:nvPr>
        </p:nvSpPr>
        <p:spPr>
          <a:xfrm>
            <a:off x="685800" y="4343400"/>
            <a:ext cx="5485320" cy="4113720"/>
          </a:xfrm>
          <a:prstGeom prst="rect">
            <a:avLst/>
          </a:prstGeom>
        </p:spPr>
        <p:txBody>
          <a:bodyPr lIns="0" rIns="0" tIns="0" bIns="0">
            <a:noAutofit/>
          </a:bodyPr>
          <a:p>
            <a:pPr marL="216000" indent="-215280">
              <a:lnSpc>
                <a:spcPct val="100000"/>
              </a:lnSpc>
              <a:tabLst>
                <a:tab algn="l" pos="0"/>
              </a:tabLst>
            </a:pPr>
            <a:endParaRPr b="0" lang="ru-RU" sz="2000" spc="-1" strike="noStrike">
              <a:latin typeface="Arial"/>
            </a:endParaRPr>
          </a:p>
          <a:p>
            <a:pPr marL="216000" indent="-215280">
              <a:lnSpc>
                <a:spcPct val="100000"/>
              </a:lnSpc>
              <a:tabLst>
                <a:tab algn="l" pos="0"/>
              </a:tabLst>
            </a:pPr>
            <a:endParaRPr b="0" lang="ru-RU" sz="2000" spc="-1" strike="noStrike">
              <a:latin typeface="Arial"/>
            </a:endParaRPr>
          </a:p>
          <a:p>
            <a:pPr marL="216000" indent="-215280">
              <a:lnSpc>
                <a:spcPct val="100000"/>
              </a:lnSpc>
              <a:tabLst>
                <a:tab algn="l" pos="0"/>
              </a:tabLst>
            </a:pPr>
            <a:endParaRPr b="0" lang="ru-RU" sz="2000" spc="-1" strike="noStrike">
              <a:latin typeface="Arial"/>
            </a:endParaRPr>
          </a:p>
        </p:txBody>
      </p:sp>
      <p:sp>
        <p:nvSpPr>
          <p:cNvPr id="190"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4B8D718A-5877-4740-AA1A-C62F44DF1EF5}" type="slidenum">
              <a:rPr b="0" lang="uk-UA" sz="1200" spc="-1" strike="noStrike">
                <a:solidFill>
                  <a:srgbClr val="000000"/>
                </a:solidFill>
                <a:latin typeface="Calibri"/>
                <a:ea typeface="+mn-ea"/>
              </a:rPr>
              <a:t>&lt;номер&gt;</a:t>
            </a:fld>
            <a:endParaRPr b="0" lang="ru-RU" sz="1200" spc="-1" strike="noStrike">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PlaceHolder 1"/>
          <p:cNvSpPr>
            <a:spLocks noGrp="1"/>
          </p:cNvSpPr>
          <p:nvPr>
            <p:ph type="sldImg"/>
          </p:nvPr>
        </p:nvSpPr>
        <p:spPr>
          <a:xfrm>
            <a:off x="1143000" y="694800"/>
            <a:ext cx="4570920" cy="3427920"/>
          </a:xfrm>
          <a:prstGeom prst="rect">
            <a:avLst/>
          </a:prstGeom>
        </p:spPr>
      </p:sp>
      <p:sp>
        <p:nvSpPr>
          <p:cNvPr id="192" name="PlaceHolder 2"/>
          <p:cNvSpPr>
            <a:spLocks noGrp="1"/>
          </p:cNvSpPr>
          <p:nvPr>
            <p:ph type="body"/>
          </p:nvPr>
        </p:nvSpPr>
        <p:spPr>
          <a:xfrm>
            <a:off x="685800" y="4343400"/>
            <a:ext cx="5485320" cy="4113720"/>
          </a:xfrm>
          <a:prstGeom prst="rect">
            <a:avLst/>
          </a:prstGeom>
        </p:spPr>
        <p:txBody>
          <a:bodyPr lIns="0" rIns="0" tIns="0" bIns="0">
            <a:noAutofit/>
          </a:bodyPr>
          <a:p>
            <a:endParaRPr b="0" lang="ru-RU" sz="2000" spc="-1" strike="noStrike">
              <a:latin typeface="Arial"/>
            </a:endParaRPr>
          </a:p>
        </p:txBody>
      </p:sp>
      <p:sp>
        <p:nvSpPr>
          <p:cNvPr id="193"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6C137F02-685D-4B9C-8042-166476D9CFE5}" type="slidenum">
              <a:rPr b="0" lang="uk-UA" sz="1200" spc="-1" strike="noStrike">
                <a:solidFill>
                  <a:srgbClr val="000000"/>
                </a:solidFill>
                <a:latin typeface="Calibri"/>
                <a:ea typeface="+mn-ea"/>
              </a:rPr>
              <a:t>&lt;номер&gt;</a:t>
            </a:fld>
            <a:endParaRPr b="0" lang="ru-RU" sz="1200" spc="-1" strike="noStrike">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PlaceHolder 1"/>
          <p:cNvSpPr>
            <a:spLocks noGrp="1"/>
          </p:cNvSpPr>
          <p:nvPr>
            <p:ph type="sldImg"/>
          </p:nvPr>
        </p:nvSpPr>
        <p:spPr>
          <a:xfrm>
            <a:off x="1143000" y="694800"/>
            <a:ext cx="4570920" cy="3427920"/>
          </a:xfrm>
          <a:prstGeom prst="rect">
            <a:avLst/>
          </a:prstGeom>
        </p:spPr>
      </p:sp>
      <p:sp>
        <p:nvSpPr>
          <p:cNvPr id="195" name="PlaceHolder 2"/>
          <p:cNvSpPr>
            <a:spLocks noGrp="1"/>
          </p:cNvSpPr>
          <p:nvPr>
            <p:ph type="body"/>
          </p:nvPr>
        </p:nvSpPr>
        <p:spPr>
          <a:xfrm>
            <a:off x="685800" y="4343400"/>
            <a:ext cx="5485320" cy="4113720"/>
          </a:xfrm>
          <a:prstGeom prst="rect">
            <a:avLst/>
          </a:prstGeom>
        </p:spPr>
        <p:txBody>
          <a:bodyPr lIns="0" rIns="0" tIns="0" bIns="0">
            <a:noAutofit/>
          </a:bodyPr>
          <a:p>
            <a:endParaRPr b="0" lang="ru-RU" sz="2000" spc="-1" strike="noStrike">
              <a:latin typeface="Arial"/>
            </a:endParaRPr>
          </a:p>
        </p:txBody>
      </p:sp>
      <p:sp>
        <p:nvSpPr>
          <p:cNvPr id="196"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1256801D-A950-4EB3-AD01-A6E5933F4C0D}" type="slidenum">
              <a:rPr b="0" lang="uk-UA" sz="1200" spc="-1" strike="noStrike">
                <a:solidFill>
                  <a:srgbClr val="000000"/>
                </a:solidFill>
                <a:latin typeface="Calibri"/>
                <a:ea typeface="+mn-ea"/>
              </a:rPr>
              <a:t>&lt;номер&gt;</a:t>
            </a:fld>
            <a:endParaRPr b="0" lang="ru-RU" sz="1200" spc="-1" strike="noStrike">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PlaceHolder 1"/>
          <p:cNvSpPr>
            <a:spLocks noGrp="1"/>
          </p:cNvSpPr>
          <p:nvPr>
            <p:ph type="sldImg"/>
          </p:nvPr>
        </p:nvSpPr>
        <p:spPr>
          <a:xfrm>
            <a:off x="1143000" y="694800"/>
            <a:ext cx="4570920" cy="3427920"/>
          </a:xfrm>
          <a:prstGeom prst="rect">
            <a:avLst/>
          </a:prstGeom>
        </p:spPr>
      </p:sp>
      <p:sp>
        <p:nvSpPr>
          <p:cNvPr id="198" name="PlaceHolder 2"/>
          <p:cNvSpPr>
            <a:spLocks noGrp="1"/>
          </p:cNvSpPr>
          <p:nvPr>
            <p:ph type="body"/>
          </p:nvPr>
        </p:nvSpPr>
        <p:spPr>
          <a:xfrm>
            <a:off x="685800" y="4343400"/>
            <a:ext cx="5485320" cy="4113720"/>
          </a:xfrm>
          <a:prstGeom prst="rect">
            <a:avLst/>
          </a:prstGeom>
        </p:spPr>
        <p:txBody>
          <a:bodyPr lIns="0" rIns="0" tIns="0" bIns="0">
            <a:noAutofit/>
          </a:bodyPr>
          <a:p>
            <a:endParaRPr b="0" lang="ru-RU" sz="2000" spc="-1" strike="noStrike">
              <a:latin typeface="Arial"/>
            </a:endParaRPr>
          </a:p>
        </p:txBody>
      </p:sp>
      <p:sp>
        <p:nvSpPr>
          <p:cNvPr id="199"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20333222-46EA-4EB3-9133-1998FC2E5B5F}" type="slidenum">
              <a:rPr b="0" lang="uk-UA" sz="1200" spc="-1" strike="noStrike">
                <a:solidFill>
                  <a:srgbClr val="000000"/>
                </a:solidFill>
                <a:latin typeface="Calibri"/>
                <a:ea typeface="+mn-ea"/>
              </a:rPr>
              <a:t>&lt;номер&gt;</a:t>
            </a:fld>
            <a:endParaRPr b="0" lang="ru-RU" sz="1200" spc="-1" strike="noStrike">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PlaceHolder 1"/>
          <p:cNvSpPr>
            <a:spLocks noGrp="1"/>
          </p:cNvSpPr>
          <p:nvPr>
            <p:ph type="sldImg"/>
          </p:nvPr>
        </p:nvSpPr>
        <p:spPr>
          <a:xfrm>
            <a:off x="1143000" y="694800"/>
            <a:ext cx="4570920" cy="3427920"/>
          </a:xfrm>
          <a:prstGeom prst="rect">
            <a:avLst/>
          </a:prstGeom>
        </p:spPr>
      </p:sp>
      <p:sp>
        <p:nvSpPr>
          <p:cNvPr id="201" name="PlaceHolder 2"/>
          <p:cNvSpPr>
            <a:spLocks noGrp="1"/>
          </p:cNvSpPr>
          <p:nvPr>
            <p:ph type="body"/>
          </p:nvPr>
        </p:nvSpPr>
        <p:spPr>
          <a:xfrm>
            <a:off x="685800" y="4343400"/>
            <a:ext cx="5485320" cy="4113720"/>
          </a:xfrm>
          <a:prstGeom prst="rect">
            <a:avLst/>
          </a:prstGeom>
        </p:spPr>
        <p:txBody>
          <a:bodyPr lIns="0" rIns="0" tIns="0" bIns="0">
            <a:noAutofit/>
          </a:bodyPr>
          <a:p>
            <a:endParaRPr b="0" lang="ru-RU" sz="2000" spc="-1" strike="noStrike">
              <a:latin typeface="Arial"/>
            </a:endParaRPr>
          </a:p>
        </p:txBody>
      </p:sp>
      <p:sp>
        <p:nvSpPr>
          <p:cNvPr id="202"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C9A815D6-0455-496E-B80B-C066B870A470}" type="slidenum">
              <a:rPr b="0" lang="uk-UA" sz="1200" spc="-1" strike="noStrike">
                <a:solidFill>
                  <a:srgbClr val="000000"/>
                </a:solidFill>
                <a:latin typeface="Calibri"/>
                <a:ea typeface="+mn-ea"/>
              </a:rPr>
              <a:t>&lt;номер&gt;</a:t>
            </a:fld>
            <a:endParaRPr b="0" lang="ru-RU" sz="1200" spc="-1" strike="noStrike">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PlaceHolder 1"/>
          <p:cNvSpPr>
            <a:spLocks noGrp="1"/>
          </p:cNvSpPr>
          <p:nvPr>
            <p:ph type="sldImg"/>
          </p:nvPr>
        </p:nvSpPr>
        <p:spPr>
          <a:xfrm>
            <a:off x="1143000" y="694800"/>
            <a:ext cx="4570920" cy="3427920"/>
          </a:xfrm>
          <a:prstGeom prst="rect">
            <a:avLst/>
          </a:prstGeom>
        </p:spPr>
      </p:sp>
      <p:sp>
        <p:nvSpPr>
          <p:cNvPr id="204" name="PlaceHolder 2"/>
          <p:cNvSpPr>
            <a:spLocks noGrp="1"/>
          </p:cNvSpPr>
          <p:nvPr>
            <p:ph type="body"/>
          </p:nvPr>
        </p:nvSpPr>
        <p:spPr>
          <a:xfrm>
            <a:off x="685800" y="4343400"/>
            <a:ext cx="5485320" cy="4113720"/>
          </a:xfrm>
          <a:prstGeom prst="rect">
            <a:avLst/>
          </a:prstGeom>
        </p:spPr>
        <p:txBody>
          <a:bodyPr lIns="0" rIns="0" tIns="0" bIns="0">
            <a:noAutofit/>
          </a:bodyPr>
          <a:p>
            <a:endParaRPr b="0" lang="ru-RU" sz="2000" spc="-1" strike="noStrike">
              <a:latin typeface="Arial"/>
            </a:endParaRPr>
          </a:p>
        </p:txBody>
      </p:sp>
      <p:sp>
        <p:nvSpPr>
          <p:cNvPr id="205"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2ECA028F-DBE9-4B39-82D8-98082825FCBA}" type="slidenum">
              <a:rPr b="0" lang="uk-UA" sz="1200" spc="-1" strike="noStrike">
                <a:solidFill>
                  <a:srgbClr val="000000"/>
                </a:solidFill>
                <a:latin typeface="Calibri"/>
                <a:ea typeface="+mn-ea"/>
              </a:rPr>
              <a:t>&lt;номер&gt;</a:t>
            </a:fld>
            <a:endParaRPr b="0" lang="ru-RU" sz="1200" spc="-1" strike="noStrike">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PlaceHolder 1"/>
          <p:cNvSpPr>
            <a:spLocks noGrp="1"/>
          </p:cNvSpPr>
          <p:nvPr>
            <p:ph type="sldImg"/>
          </p:nvPr>
        </p:nvSpPr>
        <p:spPr>
          <a:xfrm>
            <a:off x="1143000" y="694800"/>
            <a:ext cx="4570920" cy="3427920"/>
          </a:xfrm>
          <a:prstGeom prst="rect">
            <a:avLst/>
          </a:prstGeom>
        </p:spPr>
      </p:sp>
      <p:sp>
        <p:nvSpPr>
          <p:cNvPr id="207" name="PlaceHolder 2"/>
          <p:cNvSpPr>
            <a:spLocks noGrp="1"/>
          </p:cNvSpPr>
          <p:nvPr>
            <p:ph type="body"/>
          </p:nvPr>
        </p:nvSpPr>
        <p:spPr>
          <a:xfrm>
            <a:off x="685800" y="4343400"/>
            <a:ext cx="5485320" cy="4113720"/>
          </a:xfrm>
          <a:prstGeom prst="rect">
            <a:avLst/>
          </a:prstGeom>
        </p:spPr>
        <p:txBody>
          <a:bodyPr lIns="0" rIns="0" tIns="0" bIns="0">
            <a:noAutofit/>
          </a:bodyPr>
          <a:p>
            <a:endParaRPr b="0" lang="ru-RU" sz="2000" spc="-1" strike="noStrike">
              <a:latin typeface="Arial"/>
            </a:endParaRPr>
          </a:p>
        </p:txBody>
      </p:sp>
      <p:sp>
        <p:nvSpPr>
          <p:cNvPr id="208"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09141D0F-5AAE-416F-9DDC-AB070A520AE2}" type="slidenum">
              <a:rPr b="0" lang="uk-UA" sz="1200" spc="-1" strike="noStrike">
                <a:solidFill>
                  <a:srgbClr val="000000"/>
                </a:solidFill>
                <a:latin typeface="Calibri"/>
                <a:ea typeface="+mn-ea"/>
              </a:rPr>
              <a:t>&lt;номер&gt;</a:t>
            </a:fld>
            <a:endParaRPr b="0" lang="ru-RU" sz="1200" spc="-1" strike="noStrike">
              <a:latin typeface="Arial"/>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PlaceHolder 1"/>
          <p:cNvSpPr>
            <a:spLocks noGrp="1"/>
          </p:cNvSpPr>
          <p:nvPr>
            <p:ph type="sldImg"/>
          </p:nvPr>
        </p:nvSpPr>
        <p:spPr>
          <a:xfrm>
            <a:off x="1143000" y="694800"/>
            <a:ext cx="4570920" cy="3427920"/>
          </a:xfrm>
          <a:prstGeom prst="rect">
            <a:avLst/>
          </a:prstGeom>
        </p:spPr>
      </p:sp>
      <p:sp>
        <p:nvSpPr>
          <p:cNvPr id="210" name="PlaceHolder 2"/>
          <p:cNvSpPr>
            <a:spLocks noGrp="1"/>
          </p:cNvSpPr>
          <p:nvPr>
            <p:ph type="body"/>
          </p:nvPr>
        </p:nvSpPr>
        <p:spPr>
          <a:xfrm>
            <a:off x="685800" y="4343400"/>
            <a:ext cx="5485320" cy="4113720"/>
          </a:xfrm>
          <a:prstGeom prst="rect">
            <a:avLst/>
          </a:prstGeom>
        </p:spPr>
        <p:txBody>
          <a:bodyPr lIns="0" rIns="0" tIns="0" bIns="0">
            <a:noAutofit/>
          </a:bodyPr>
          <a:p>
            <a:endParaRPr b="0" lang="ru-RU" sz="2000" spc="-1" strike="noStrike">
              <a:latin typeface="Arial"/>
            </a:endParaRPr>
          </a:p>
        </p:txBody>
      </p:sp>
      <p:sp>
        <p:nvSpPr>
          <p:cNvPr id="211"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6BA71E5E-A3AD-4066-B786-A375D4F6E17C}" type="slidenum">
              <a:rPr b="0" lang="uk-UA" sz="1200" spc="-1" strike="noStrike">
                <a:solidFill>
                  <a:srgbClr val="000000"/>
                </a:solidFill>
                <a:latin typeface="Calibri"/>
                <a:ea typeface="+mn-ea"/>
              </a:rPr>
              <a:t>&lt;номер&gt;</a:t>
            </a:fld>
            <a:endParaRPr b="0" lang="ru-RU" sz="1200" spc="-1" strike="noStrike">
              <a:latin typeface="Arial"/>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PlaceHolder 1"/>
          <p:cNvSpPr>
            <a:spLocks noGrp="1"/>
          </p:cNvSpPr>
          <p:nvPr>
            <p:ph type="sldImg"/>
          </p:nvPr>
        </p:nvSpPr>
        <p:spPr>
          <a:xfrm>
            <a:off x="1143000" y="694800"/>
            <a:ext cx="4570920" cy="3427920"/>
          </a:xfrm>
          <a:prstGeom prst="rect">
            <a:avLst/>
          </a:prstGeom>
        </p:spPr>
      </p:sp>
      <p:sp>
        <p:nvSpPr>
          <p:cNvPr id="213" name="PlaceHolder 2"/>
          <p:cNvSpPr>
            <a:spLocks noGrp="1"/>
          </p:cNvSpPr>
          <p:nvPr>
            <p:ph type="body"/>
          </p:nvPr>
        </p:nvSpPr>
        <p:spPr>
          <a:xfrm>
            <a:off x="685800" y="4343400"/>
            <a:ext cx="5485320" cy="4113720"/>
          </a:xfrm>
          <a:prstGeom prst="rect">
            <a:avLst/>
          </a:prstGeom>
        </p:spPr>
        <p:txBody>
          <a:bodyPr lIns="0" rIns="0" tIns="0" bIns="0">
            <a:noAutofit/>
          </a:bodyPr>
          <a:p>
            <a:endParaRPr b="0" lang="ru-RU" sz="2000" spc="-1" strike="noStrike">
              <a:latin typeface="Arial"/>
            </a:endParaRPr>
          </a:p>
        </p:txBody>
      </p:sp>
      <p:sp>
        <p:nvSpPr>
          <p:cNvPr id="214"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237F6C88-2D3A-48DD-9DAA-32429B0F6442}" type="slidenum">
              <a:rPr b="0" lang="uk-UA" sz="1200" spc="-1" strike="noStrike">
                <a:solidFill>
                  <a:srgbClr val="000000"/>
                </a:solidFill>
                <a:latin typeface="Calibri"/>
                <a:ea typeface="+mn-ea"/>
              </a:rPr>
              <a:t>&lt;номер&gt;</a:t>
            </a:fld>
            <a:endParaRPr b="0" lang="ru-RU"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sldImg"/>
          </p:nvPr>
        </p:nvSpPr>
        <p:spPr>
          <a:xfrm>
            <a:off x="1143000" y="694800"/>
            <a:ext cx="4570920" cy="3427920"/>
          </a:xfrm>
          <a:prstGeom prst="rect">
            <a:avLst/>
          </a:prstGeom>
        </p:spPr>
      </p:sp>
      <p:sp>
        <p:nvSpPr>
          <p:cNvPr id="180" name="PlaceHolder 2"/>
          <p:cNvSpPr>
            <a:spLocks noGrp="1"/>
          </p:cNvSpPr>
          <p:nvPr>
            <p:ph type="body"/>
          </p:nvPr>
        </p:nvSpPr>
        <p:spPr>
          <a:xfrm>
            <a:off x="685800" y="4343400"/>
            <a:ext cx="5485320" cy="4113720"/>
          </a:xfrm>
          <a:prstGeom prst="rect">
            <a:avLst/>
          </a:prstGeom>
        </p:spPr>
        <p:txBody>
          <a:bodyPr lIns="0" rIns="0" tIns="0" bIns="0">
            <a:noAutofit/>
          </a:bodyPr>
          <a:p>
            <a:endParaRPr b="0" lang="ru-RU" sz="2000" spc="-1" strike="noStrike">
              <a:latin typeface="Arial"/>
            </a:endParaRPr>
          </a:p>
        </p:txBody>
      </p:sp>
      <p:sp>
        <p:nvSpPr>
          <p:cNvPr id="181"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DA50A093-9D0F-456D-8CD9-EE2134AA36B8}" type="slidenum">
              <a:rPr b="0" lang="uk-UA" sz="1200" spc="-1" strike="noStrike">
                <a:solidFill>
                  <a:srgbClr val="000000"/>
                </a:solidFill>
                <a:latin typeface="Calibri"/>
              </a:rPr>
              <a:t>&lt;номер&gt;</a:t>
            </a:fld>
            <a:endParaRPr b="0" lang="ru-RU"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PlaceHolder 1"/>
          <p:cNvSpPr>
            <a:spLocks noGrp="1"/>
          </p:cNvSpPr>
          <p:nvPr>
            <p:ph type="sldImg"/>
          </p:nvPr>
        </p:nvSpPr>
        <p:spPr>
          <a:xfrm>
            <a:off x="1143000" y="694800"/>
            <a:ext cx="4570920" cy="3427920"/>
          </a:xfrm>
          <a:prstGeom prst="rect">
            <a:avLst/>
          </a:prstGeom>
        </p:spPr>
      </p:sp>
      <p:sp>
        <p:nvSpPr>
          <p:cNvPr id="183" name="PlaceHolder 2"/>
          <p:cNvSpPr>
            <a:spLocks noGrp="1"/>
          </p:cNvSpPr>
          <p:nvPr>
            <p:ph type="body"/>
          </p:nvPr>
        </p:nvSpPr>
        <p:spPr>
          <a:xfrm>
            <a:off x="685800" y="4343400"/>
            <a:ext cx="5485320" cy="4113720"/>
          </a:xfrm>
          <a:prstGeom prst="rect">
            <a:avLst/>
          </a:prstGeom>
        </p:spPr>
        <p:txBody>
          <a:bodyPr lIns="0" rIns="0" tIns="0" bIns="0">
            <a:noAutofit/>
          </a:bodyPr>
          <a:p>
            <a:endParaRPr b="0" lang="ru-RU" sz="2000" spc="-1" strike="noStrike">
              <a:latin typeface="Arial"/>
            </a:endParaRPr>
          </a:p>
        </p:txBody>
      </p:sp>
      <p:sp>
        <p:nvSpPr>
          <p:cNvPr id="184"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3D76C726-726D-4FF0-B0DC-6338956A52E3}" type="slidenum">
              <a:rPr b="0" lang="uk-UA" sz="1200" spc="-1" strike="noStrike">
                <a:solidFill>
                  <a:srgbClr val="000000"/>
                </a:solidFill>
                <a:latin typeface="Calibri"/>
                <a:ea typeface="+mn-ea"/>
              </a:rPr>
              <a:t>&lt;номер&gt;</a:t>
            </a:fld>
            <a:endParaRPr b="0" lang="ru-RU" sz="12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sldImg"/>
          </p:nvPr>
        </p:nvSpPr>
        <p:spPr>
          <a:xfrm>
            <a:off x="1143000" y="694800"/>
            <a:ext cx="4570920" cy="3427920"/>
          </a:xfrm>
          <a:prstGeom prst="rect">
            <a:avLst/>
          </a:prstGeom>
        </p:spPr>
      </p:sp>
      <p:sp>
        <p:nvSpPr>
          <p:cNvPr id="186" name="PlaceHolder 2"/>
          <p:cNvSpPr>
            <a:spLocks noGrp="1"/>
          </p:cNvSpPr>
          <p:nvPr>
            <p:ph type="body"/>
          </p:nvPr>
        </p:nvSpPr>
        <p:spPr>
          <a:xfrm>
            <a:off x="685800" y="4343400"/>
            <a:ext cx="5485320" cy="4113720"/>
          </a:xfrm>
          <a:prstGeom prst="rect">
            <a:avLst/>
          </a:prstGeom>
        </p:spPr>
        <p:txBody>
          <a:bodyPr lIns="0" rIns="0" tIns="0" bIns="0">
            <a:noAutofit/>
          </a:bodyPr>
          <a:p>
            <a:endParaRPr b="0" lang="ru-RU" sz="2000" spc="-1" strike="noStrike">
              <a:latin typeface="Arial"/>
            </a:endParaRPr>
          </a:p>
        </p:txBody>
      </p:sp>
      <p:sp>
        <p:nvSpPr>
          <p:cNvPr id="187"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BA1C84AC-623D-46DE-9ECE-647F6E4DC4D6}" type="slidenum">
              <a:rPr b="0" lang="uk-UA" sz="1200" spc="-1" strike="noStrike">
                <a:solidFill>
                  <a:srgbClr val="000000"/>
                </a:solidFill>
                <a:latin typeface="Calibri"/>
                <a:ea typeface="+mn-ea"/>
              </a:rPr>
              <a:t>&lt;номер&gt;</a:t>
            </a:fld>
            <a:endParaRPr b="0" lang="ru-RU"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ru-RU" sz="3200" spc="-1" strike="noStrike">
              <a:latin typeface="Arial"/>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latin typeface="Arial"/>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latin typeface="Arial"/>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latin typeface="Arial"/>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fontScale="76000"/>
          </a:bodyPr>
          <a:p>
            <a:endParaRPr b="0" lang="ru-RU" sz="3200" spc="-1" strike="noStrike">
              <a:latin typeface="Arial"/>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fontScale="76000"/>
          </a:bodyPr>
          <a:p>
            <a:endParaRPr b="0" lang="ru-RU" sz="3200" spc="-1" strike="noStrike">
              <a:latin typeface="Arial"/>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fontScale="76000"/>
          </a:bodyPr>
          <a:p>
            <a:endParaRPr b="0" lang="ru-RU" sz="3200" spc="-1" strike="noStrike">
              <a:latin typeface="Arial"/>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fontScale="76000"/>
          </a:bodyPr>
          <a:p>
            <a:endParaRPr b="0" lang="ru-RU" sz="3200" spc="-1" strike="noStrike">
              <a:latin typeface="Arial"/>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fontScale="76000"/>
          </a:bodyPr>
          <a:p>
            <a:endParaRPr b="0" lang="ru-RU" sz="3200" spc="-1" strike="noStrike">
              <a:latin typeface="Arial"/>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fontScale="76000"/>
          </a:bodyPr>
          <a:p>
            <a:endParaRPr b="0" lang="ru-RU"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ru-RU"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latin typeface="Arial"/>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latin typeface="Arial"/>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latin typeface="Arial"/>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latin typeface="Arial"/>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latin typeface="Arial"/>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latin typeface="Arial"/>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latin typeface="Arial"/>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ru-RU" sz="3200" spc="-1" strike="noStrike">
              <a:latin typeface="Arial"/>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latin typeface="Arial"/>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latin typeface="Arial"/>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latin typeface="Arial"/>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fontScale="76000"/>
          </a:bodyPr>
          <a:p>
            <a:endParaRPr b="0" lang="ru-RU" sz="3200" spc="-1" strike="noStrike">
              <a:latin typeface="Arial"/>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fontScale="76000"/>
          </a:bodyPr>
          <a:p>
            <a:endParaRPr b="0" lang="ru-RU" sz="3200" spc="-1" strike="noStrike">
              <a:latin typeface="Arial"/>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fontScale="76000"/>
          </a:bodyPr>
          <a:p>
            <a:endParaRPr b="0" lang="ru-RU" sz="3200" spc="-1" strike="noStrike">
              <a:latin typeface="Arial"/>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fontScale="76000"/>
          </a:bodyPr>
          <a:p>
            <a:endParaRPr b="0" lang="ru-RU" sz="3200" spc="-1" strike="noStrike">
              <a:latin typeface="Arial"/>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fontScale="76000"/>
          </a:bodyPr>
          <a:p>
            <a:endParaRPr b="0" lang="ru-RU" sz="3200" spc="-1" strike="noStrike">
              <a:latin typeface="Arial"/>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fontScale="76000"/>
          </a:bodyPr>
          <a:p>
            <a:endParaRPr b="0" lang="ru-RU"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ru-RU"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latin typeface="Arial"/>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ru-RU"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latin typeface="Arial"/>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latin typeface="Arial"/>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latin typeface="Arial"/>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latin typeface="Arial"/>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latin typeface="Arial"/>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latin typeface="Arial"/>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ru-RU" sz="3200" spc="-1" strike="noStrike">
              <a:latin typeface="Arial"/>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latin typeface="Arial"/>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latin typeface="Arial"/>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latin typeface="Arial"/>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fontScale="76000"/>
          </a:bodyPr>
          <a:p>
            <a:endParaRPr b="0" lang="ru-RU" sz="3200" spc="-1" strike="noStrike">
              <a:latin typeface="Arial"/>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fontScale="76000"/>
          </a:bodyPr>
          <a:p>
            <a:endParaRPr b="0" lang="ru-RU" sz="3200" spc="-1" strike="noStrike">
              <a:latin typeface="Arial"/>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fontScale="76000"/>
          </a:bodyPr>
          <a:p>
            <a:endParaRPr b="0" lang="ru-RU" sz="3200" spc="-1" strike="noStrike">
              <a:latin typeface="Arial"/>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fontScale="76000"/>
          </a:bodyPr>
          <a:p>
            <a:endParaRPr b="0" lang="ru-RU" sz="3200" spc="-1" strike="noStrike">
              <a:latin typeface="Arial"/>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fontScale="76000"/>
          </a:bodyPr>
          <a:p>
            <a:endParaRPr b="0" lang="ru-RU" sz="3200" spc="-1" strike="noStrike">
              <a:latin typeface="Arial"/>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fontScale="76000"/>
          </a:bodyPr>
          <a:p>
            <a:endParaRPr b="0" lang="ru-RU"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latin typeface="Arial"/>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latin typeface="Arial"/>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latin typeface="Arial"/>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latin typeface="Arial"/>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21040"/>
            <a:ext cx="8229240" cy="1250280"/>
          </a:xfrm>
          <a:prstGeom prst="rect">
            <a:avLst/>
          </a:prstGeom>
        </p:spPr>
        <p:txBody>
          <a:bodyPr lIns="0" rIns="0" tIns="0" bIns="0" anchor="ctr">
            <a:noAutofit/>
          </a:bodyPr>
          <a:p>
            <a:pPr algn="ctr"/>
            <a:endParaRPr b="0" lang="ru-RU" sz="4400" spc="-1" strike="noStrike">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latin typeface="Arial"/>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c2e2fe"/>
            </a:gs>
            <a:gs pos="100000">
              <a:srgbClr val="79bfff"/>
            </a:gs>
          </a:gsLst>
          <a:path path="circle">
            <a:fillToRect l="50000" t="10000" r="50000" b="90000"/>
          </a:path>
        </a:gradFill>
      </p:bgPr>
    </p:bg>
    <p:spTree>
      <p:nvGrpSpPr>
        <p:cNvPr id="1" name=""/>
        <p:cNvGrpSpPr/>
        <p:nvPr/>
      </p:nvGrpSpPr>
      <p:grpSpPr>
        <a:xfrm>
          <a:off x="0" y="0"/>
          <a:ext cx="0" cy="0"/>
          <a:chOff x="0" y="0"/>
          <a:chExt cx="0" cy="0"/>
        </a:xfrm>
      </p:grpSpPr>
      <p:sp>
        <p:nvSpPr>
          <p:cNvPr id="0" name="CustomShape 1"/>
          <p:cNvSpPr/>
          <p:nvPr/>
        </p:nvSpPr>
        <p:spPr>
          <a:xfrm>
            <a:off x="0" y="5105520"/>
            <a:ext cx="9142920" cy="1751400"/>
          </a:xfrm>
          <a:prstGeom prst="rect">
            <a:avLst/>
          </a:prstGeom>
          <a:gradFill rotWithShape="0">
            <a:gsLst>
              <a:gs pos="0">
                <a:srgbClr val="ffffff"/>
              </a:gs>
              <a:gs pos="100000">
                <a:srgbClr val="d6ecff"/>
              </a:gs>
            </a:gsLst>
            <a:path path="circle">
              <a:fillToRect l="50000" t="50000" r="50000" b="50000"/>
            </a:path>
          </a:gradFill>
          <a:ln w="15840">
            <a:noFill/>
          </a:ln>
        </p:spPr>
        <p:style>
          <a:lnRef idx="0"/>
          <a:fillRef idx="0"/>
          <a:effectRef idx="0"/>
          <a:fontRef idx="minor"/>
        </p:style>
      </p:sp>
      <p:sp>
        <p:nvSpPr>
          <p:cNvPr id="1" name="CustomShape 2"/>
          <p:cNvSpPr/>
          <p:nvPr/>
        </p:nvSpPr>
        <p:spPr>
          <a:xfrm>
            <a:off x="0" y="0"/>
            <a:ext cx="9142920" cy="5104440"/>
          </a:xfrm>
          <a:prstGeom prst="rect">
            <a:avLst/>
          </a:prstGeom>
          <a:gradFill rotWithShape="0">
            <a:gsLst>
              <a:gs pos="0">
                <a:srgbClr val="ffffff"/>
              </a:gs>
              <a:gs pos="100000">
                <a:srgbClr val="d6ecff"/>
              </a:gs>
            </a:gsLst>
            <a:path path="circle">
              <a:fillToRect l="50000" t="50000" r="50000" b="50000"/>
            </a:path>
          </a:gradFill>
          <a:ln w="15840">
            <a:noFill/>
          </a:ln>
        </p:spPr>
        <p:style>
          <a:lnRef idx="0"/>
          <a:fillRef idx="0"/>
          <a:effectRef idx="0"/>
          <a:fontRef idx="minor"/>
        </p:style>
      </p:sp>
      <p:sp>
        <p:nvSpPr>
          <p:cNvPr id="2" name="CustomShape 3"/>
          <p:cNvSpPr/>
          <p:nvPr/>
        </p:nvSpPr>
        <p:spPr>
          <a:xfrm>
            <a:off x="0" y="3768480"/>
            <a:ext cx="9142920" cy="2284920"/>
          </a:xfrm>
          <a:prstGeom prst="rect">
            <a:avLst/>
          </a:prstGeom>
          <a:gradFill rotWithShape="0">
            <a:gsLst>
              <a:gs pos="0">
                <a:srgbClr val="d6ecff">
                  <a:alpha val="60000"/>
                </a:srgbClr>
              </a:gs>
              <a:gs pos="100000">
                <a:srgbClr val="ffffff">
                  <a:alpha val="0"/>
                </a:srgbClr>
              </a:gs>
            </a:gsLst>
            <a:lin ang="5400000"/>
          </a:gradFill>
          <a:ln w="15840">
            <a:noFill/>
          </a:ln>
        </p:spPr>
        <p:style>
          <a:lnRef idx="0"/>
          <a:fillRef idx="0"/>
          <a:effectRef idx="0"/>
          <a:fontRef idx="minor"/>
        </p:style>
      </p:sp>
      <p:sp>
        <p:nvSpPr>
          <p:cNvPr id="3" name="CustomShape 4"/>
          <p:cNvSpPr/>
          <p:nvPr/>
        </p:nvSpPr>
        <p:spPr>
          <a:xfrm>
            <a:off x="0" y="1600200"/>
            <a:ext cx="9142920" cy="5104440"/>
          </a:xfrm>
          <a:prstGeom prst="ellipse">
            <a:avLst/>
          </a:prstGeom>
          <a:gradFill rotWithShape="0">
            <a:gsLst>
              <a:gs pos="0">
                <a:srgbClr val="ffffff"/>
              </a:gs>
              <a:gs pos="100000">
                <a:srgbClr val="ffffff"/>
              </a:gs>
            </a:gsLst>
            <a:path path="circle">
              <a:fillToRect l="50000" t="50000" r="50000" b="50000"/>
            </a:path>
          </a:gradFill>
          <a:ln w="15840">
            <a:noFill/>
          </a:ln>
        </p:spPr>
        <p:style>
          <a:lnRef idx="0"/>
          <a:fillRef idx="0"/>
          <a:effectRef idx="0"/>
          <a:fontRef idx="minor"/>
        </p:style>
      </p:sp>
      <p:sp>
        <p:nvSpPr>
          <p:cNvPr id="4" name="PlaceHolder 5"/>
          <p:cNvSpPr>
            <a:spLocks noGrp="1"/>
          </p:cNvSpPr>
          <p:nvPr>
            <p:ph type="title"/>
          </p:nvPr>
        </p:nvSpPr>
        <p:spPr>
          <a:xfrm>
            <a:off x="457200" y="221040"/>
            <a:ext cx="8228880" cy="1249920"/>
          </a:xfrm>
          <a:prstGeom prst="rect">
            <a:avLst/>
          </a:prstGeom>
        </p:spPr>
        <p:txBody>
          <a:bodyPr lIns="0" rIns="0" tIns="0" bIns="0" anchor="ctr">
            <a:noAutofit/>
          </a:bodyPr>
          <a:p>
            <a:r>
              <a:rPr b="0" lang="ru-RU" sz="1800" spc="-1" strike="noStrike">
                <a:latin typeface="Arial"/>
              </a:rPr>
              <a:t>Для правки текста заглавия щёлкните мышью</a:t>
            </a:r>
            <a:endParaRPr b="0" lang="ru-RU" sz="1800" spc="-1" strike="noStrike">
              <a:latin typeface="Arial"/>
            </a:endParaRPr>
          </a:p>
        </p:txBody>
      </p:sp>
      <p:sp>
        <p:nvSpPr>
          <p:cNvPr id="5" name="PlaceHolder 6"/>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1800" spc="-1" strike="noStrike">
                <a:latin typeface="Arial"/>
              </a:rPr>
              <a:t>Для правки структуры щёлкните мышью</a:t>
            </a:r>
            <a:endParaRPr b="0" lang="ru-RU" sz="1800" spc="-1" strike="noStrike">
              <a:latin typeface="Arial"/>
            </a:endParaRPr>
          </a:p>
          <a:p>
            <a:pPr lvl="1" marL="864000" indent="-324000">
              <a:spcBef>
                <a:spcPts val="1134"/>
              </a:spcBef>
              <a:buClr>
                <a:srgbClr val="000000"/>
              </a:buClr>
              <a:buSzPct val="75000"/>
              <a:buFont typeface="Symbol" charset="2"/>
              <a:buChar char=""/>
            </a:pPr>
            <a:r>
              <a:rPr b="0" lang="ru-RU" sz="1800" spc="-1" strike="noStrike">
                <a:latin typeface="Arial"/>
              </a:rPr>
              <a:t>Второй уровень структуры</a:t>
            </a:r>
            <a:endParaRPr b="0" lang="ru-RU" sz="1800" spc="-1" strike="noStrike">
              <a:latin typeface="Arial"/>
            </a:endParaRPr>
          </a:p>
          <a:p>
            <a:pPr lvl="2" marL="1296000" indent="-288000">
              <a:spcBef>
                <a:spcPts val="850"/>
              </a:spcBef>
              <a:buClr>
                <a:srgbClr val="000000"/>
              </a:buClr>
              <a:buSzPct val="45000"/>
              <a:buFont typeface="Wingdings" charset="2"/>
              <a:buChar char=""/>
            </a:pPr>
            <a:r>
              <a:rPr b="0" lang="ru-RU" sz="1800" spc="-1" strike="noStrike">
                <a:latin typeface="Arial"/>
              </a:rPr>
              <a:t>Третий уровень структуры</a:t>
            </a:r>
            <a:endParaRPr b="0" lang="ru-RU" sz="1800" spc="-1" strike="noStrike">
              <a:latin typeface="Arial"/>
            </a:endParaRPr>
          </a:p>
          <a:p>
            <a:pPr lvl="3" marL="1728000" indent="-216000">
              <a:spcBef>
                <a:spcPts val="567"/>
              </a:spcBef>
              <a:buClr>
                <a:srgbClr val="000000"/>
              </a:buClr>
              <a:buSzPct val="75000"/>
              <a:buFont typeface="Symbol" charset="2"/>
              <a:buChar char=""/>
            </a:pPr>
            <a:r>
              <a:rPr b="0" lang="ru-RU" sz="1800" spc="-1" strike="noStrike">
                <a:latin typeface="Arial"/>
              </a:rPr>
              <a:t>Четвёртый уровень структуры</a:t>
            </a:r>
            <a:endParaRPr b="0" lang="ru-RU" sz="1800" spc="-1" strike="noStrike">
              <a:latin typeface="Arial"/>
            </a:endParaRPr>
          </a:p>
          <a:p>
            <a:pPr lvl="4" marL="2160000" indent="-216000">
              <a:spcBef>
                <a:spcPts val="283"/>
              </a:spcBef>
              <a:buClr>
                <a:srgbClr val="000000"/>
              </a:buClr>
              <a:buSzPct val="45000"/>
              <a:buFont typeface="Wingdings" charset="2"/>
              <a:buChar char=""/>
            </a:pPr>
            <a:r>
              <a:rPr b="0" lang="ru-RU" sz="1800" spc="-1" strike="noStrike">
                <a:latin typeface="Arial"/>
              </a:rPr>
              <a:t>Пятый уровень структуры</a:t>
            </a:r>
            <a:endParaRPr b="0" lang="ru-RU" sz="1800" spc="-1" strike="noStrike">
              <a:latin typeface="Arial"/>
            </a:endParaRPr>
          </a:p>
          <a:p>
            <a:pPr lvl="5" marL="2592000" indent="-216000">
              <a:spcBef>
                <a:spcPts val="283"/>
              </a:spcBef>
              <a:buClr>
                <a:srgbClr val="000000"/>
              </a:buClr>
              <a:buSzPct val="45000"/>
              <a:buFont typeface="Wingdings" charset="2"/>
              <a:buChar char=""/>
            </a:pPr>
            <a:r>
              <a:rPr b="0" lang="ru-RU" sz="1800" spc="-1" strike="noStrike">
                <a:latin typeface="Arial"/>
              </a:rPr>
              <a:t>Шестой уровень структуры</a:t>
            </a:r>
            <a:endParaRPr b="0" lang="ru-RU" sz="1800" spc="-1" strike="noStrike">
              <a:latin typeface="Arial"/>
            </a:endParaRPr>
          </a:p>
          <a:p>
            <a:pPr lvl="6" marL="3024000" indent="-216000">
              <a:spcBef>
                <a:spcPts val="283"/>
              </a:spcBef>
              <a:buClr>
                <a:srgbClr val="000000"/>
              </a:buClr>
              <a:buSzPct val="45000"/>
              <a:buFont typeface="Wingdings" charset="2"/>
              <a:buChar char=""/>
            </a:pPr>
            <a:r>
              <a:rPr b="0" lang="ru-RU" sz="1800" spc="-1" strike="noStrike">
                <a:latin typeface="Arial"/>
              </a:rPr>
              <a:t>Седьмой уровень структуры</a:t>
            </a:r>
            <a:endParaRPr b="0" lang="ru-RU"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c2e2fe"/>
            </a:gs>
            <a:gs pos="100000">
              <a:srgbClr val="79bfff"/>
            </a:gs>
          </a:gsLst>
          <a:path path="circle">
            <a:fillToRect l="50000" t="10000" r="50000" b="90000"/>
          </a:path>
        </a:gradFill>
      </p:bgPr>
    </p:bg>
    <p:spTree>
      <p:nvGrpSpPr>
        <p:cNvPr id="1" name=""/>
        <p:cNvGrpSpPr/>
        <p:nvPr/>
      </p:nvGrpSpPr>
      <p:grpSpPr>
        <a:xfrm>
          <a:off x="0" y="0"/>
          <a:ext cx="0" cy="0"/>
          <a:chOff x="0" y="0"/>
          <a:chExt cx="0" cy="0"/>
        </a:xfrm>
      </p:grpSpPr>
      <p:sp>
        <p:nvSpPr>
          <p:cNvPr id="42" name="CustomShape 1"/>
          <p:cNvSpPr/>
          <p:nvPr/>
        </p:nvSpPr>
        <p:spPr>
          <a:xfrm>
            <a:off x="0" y="5105520"/>
            <a:ext cx="9142920" cy="1751400"/>
          </a:xfrm>
          <a:prstGeom prst="rect">
            <a:avLst/>
          </a:prstGeom>
          <a:gradFill rotWithShape="0">
            <a:gsLst>
              <a:gs pos="0">
                <a:srgbClr val="ffffff"/>
              </a:gs>
              <a:gs pos="100000">
                <a:srgbClr val="d6ecff"/>
              </a:gs>
            </a:gsLst>
            <a:path path="circle">
              <a:fillToRect l="50000" t="50000" r="50000" b="50000"/>
            </a:path>
          </a:gradFill>
          <a:ln w="15840">
            <a:noFill/>
          </a:ln>
        </p:spPr>
        <p:style>
          <a:lnRef idx="0"/>
          <a:fillRef idx="0"/>
          <a:effectRef idx="0"/>
          <a:fontRef idx="minor"/>
        </p:style>
      </p:sp>
      <p:sp>
        <p:nvSpPr>
          <p:cNvPr id="43" name="CustomShape 2"/>
          <p:cNvSpPr/>
          <p:nvPr/>
        </p:nvSpPr>
        <p:spPr>
          <a:xfrm>
            <a:off x="0" y="0"/>
            <a:ext cx="9142920" cy="5104440"/>
          </a:xfrm>
          <a:prstGeom prst="rect">
            <a:avLst/>
          </a:prstGeom>
          <a:gradFill rotWithShape="0">
            <a:gsLst>
              <a:gs pos="0">
                <a:srgbClr val="ffffff"/>
              </a:gs>
              <a:gs pos="100000">
                <a:srgbClr val="d6ecff"/>
              </a:gs>
            </a:gsLst>
            <a:path path="circle">
              <a:fillToRect l="50000" t="50000" r="50000" b="50000"/>
            </a:path>
          </a:gradFill>
          <a:ln w="15840">
            <a:noFill/>
          </a:ln>
        </p:spPr>
        <p:style>
          <a:lnRef idx="0"/>
          <a:fillRef idx="0"/>
          <a:effectRef idx="0"/>
          <a:fontRef idx="minor"/>
        </p:style>
      </p:sp>
      <p:sp>
        <p:nvSpPr>
          <p:cNvPr id="44" name="CustomShape 3"/>
          <p:cNvSpPr/>
          <p:nvPr/>
        </p:nvSpPr>
        <p:spPr>
          <a:xfrm>
            <a:off x="0" y="3768480"/>
            <a:ext cx="9142920" cy="2284920"/>
          </a:xfrm>
          <a:prstGeom prst="rect">
            <a:avLst/>
          </a:prstGeom>
          <a:gradFill rotWithShape="0">
            <a:gsLst>
              <a:gs pos="0">
                <a:srgbClr val="d6ecff">
                  <a:alpha val="60000"/>
                </a:srgbClr>
              </a:gs>
              <a:gs pos="100000">
                <a:srgbClr val="ffffff">
                  <a:alpha val="0"/>
                </a:srgbClr>
              </a:gs>
            </a:gsLst>
            <a:lin ang="5400000"/>
          </a:gradFill>
          <a:ln w="15840">
            <a:noFill/>
          </a:ln>
        </p:spPr>
        <p:style>
          <a:lnRef idx="0"/>
          <a:fillRef idx="0"/>
          <a:effectRef idx="0"/>
          <a:fontRef idx="minor"/>
        </p:style>
      </p:sp>
      <p:sp>
        <p:nvSpPr>
          <p:cNvPr id="45" name="CustomShape 4"/>
          <p:cNvSpPr/>
          <p:nvPr/>
        </p:nvSpPr>
        <p:spPr>
          <a:xfrm>
            <a:off x="0" y="1600200"/>
            <a:ext cx="9142920" cy="5104440"/>
          </a:xfrm>
          <a:prstGeom prst="ellipse">
            <a:avLst/>
          </a:prstGeom>
          <a:gradFill rotWithShape="0">
            <a:gsLst>
              <a:gs pos="0">
                <a:srgbClr val="ffffff"/>
              </a:gs>
              <a:gs pos="100000">
                <a:srgbClr val="ffffff"/>
              </a:gs>
            </a:gsLst>
            <a:path path="circle">
              <a:fillToRect l="50000" t="50000" r="50000" b="50000"/>
            </a:path>
          </a:gradFill>
          <a:ln w="15840">
            <a:noFill/>
          </a:ln>
        </p:spPr>
        <p:style>
          <a:lnRef idx="0"/>
          <a:fillRef idx="0"/>
          <a:effectRef idx="0"/>
          <a:fontRef idx="minor"/>
        </p:style>
      </p:sp>
      <p:sp>
        <p:nvSpPr>
          <p:cNvPr id="46" name="PlaceHolder 5"/>
          <p:cNvSpPr>
            <a:spLocks noGrp="1"/>
          </p:cNvSpPr>
          <p:nvPr>
            <p:ph type="title"/>
          </p:nvPr>
        </p:nvSpPr>
        <p:spPr>
          <a:xfrm>
            <a:off x="457200" y="273600"/>
            <a:ext cx="8229240" cy="1144800"/>
          </a:xfrm>
          <a:prstGeom prst="rect">
            <a:avLst/>
          </a:prstGeom>
        </p:spPr>
        <p:txBody>
          <a:bodyPr lIns="0" rIns="0" tIns="0" bIns="0" anchor="ctr">
            <a:noAutofit/>
          </a:bodyPr>
          <a:p>
            <a:pPr algn="ctr"/>
            <a:r>
              <a:rPr b="0" lang="ru-RU" sz="4400" spc="-1" strike="noStrike">
                <a:latin typeface="Arial"/>
              </a:rPr>
              <a:t>Для правки текста заглавия щёлкните мышью</a:t>
            </a:r>
            <a:endParaRPr b="0" lang="ru-RU" sz="4400" spc="-1" strike="noStrike">
              <a:latin typeface="Arial"/>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3200" spc="-1" strike="noStrike">
                <a:latin typeface="Arial"/>
              </a:rPr>
              <a:t>Для правки структуры щёлкните мышью</a:t>
            </a:r>
            <a:endParaRPr b="0" lang="ru-RU" sz="3200" spc="-1" strike="noStrike">
              <a:latin typeface="Arial"/>
            </a:endParaRPr>
          </a:p>
          <a:p>
            <a:pPr lvl="1" marL="864000" indent="-324000">
              <a:spcBef>
                <a:spcPts val="1134"/>
              </a:spcBef>
              <a:buClr>
                <a:srgbClr val="000000"/>
              </a:buClr>
              <a:buSzPct val="75000"/>
              <a:buFont typeface="Symbol" charset="2"/>
              <a:buChar char=""/>
            </a:pPr>
            <a:r>
              <a:rPr b="0" lang="ru-RU" sz="2800" spc="-1" strike="noStrike">
                <a:latin typeface="Arial"/>
              </a:rPr>
              <a:t>Второй уровень структуры</a:t>
            </a:r>
            <a:endParaRPr b="0" lang="ru-RU" sz="2800" spc="-1" strike="noStrike">
              <a:latin typeface="Arial"/>
            </a:endParaRPr>
          </a:p>
          <a:p>
            <a:pPr lvl="2" marL="1296000" indent="-288000">
              <a:spcBef>
                <a:spcPts val="850"/>
              </a:spcBef>
              <a:buClr>
                <a:srgbClr val="000000"/>
              </a:buClr>
              <a:buSzPct val="45000"/>
              <a:buFont typeface="Wingdings" charset="2"/>
              <a:buChar char=""/>
            </a:pPr>
            <a:r>
              <a:rPr b="0" lang="ru-RU" sz="2400" spc="-1" strike="noStrike">
                <a:latin typeface="Arial"/>
              </a:rPr>
              <a:t>Третий уровень структуры</a:t>
            </a:r>
            <a:endParaRPr b="0" lang="ru-RU" sz="2400" spc="-1" strike="noStrike">
              <a:latin typeface="Arial"/>
            </a:endParaRPr>
          </a:p>
          <a:p>
            <a:pPr lvl="3" marL="1728000" indent="-216000">
              <a:spcBef>
                <a:spcPts val="567"/>
              </a:spcBef>
              <a:buClr>
                <a:srgbClr val="000000"/>
              </a:buClr>
              <a:buSzPct val="75000"/>
              <a:buFont typeface="Symbol" charset="2"/>
              <a:buChar char=""/>
            </a:pPr>
            <a:r>
              <a:rPr b="0" lang="ru-RU" sz="2000" spc="-1" strike="noStrike">
                <a:latin typeface="Arial"/>
              </a:rPr>
              <a:t>Четвёртый уровень структуры</a:t>
            </a:r>
            <a:endParaRPr b="0" lang="ru-RU" sz="2000" spc="-1" strike="noStrike">
              <a:latin typeface="Arial"/>
            </a:endParaRPr>
          </a:p>
          <a:p>
            <a:pPr lvl="4" marL="2160000" indent="-216000">
              <a:spcBef>
                <a:spcPts val="283"/>
              </a:spcBef>
              <a:buClr>
                <a:srgbClr val="000000"/>
              </a:buClr>
              <a:buSzPct val="45000"/>
              <a:buFont typeface="Wingdings" charset="2"/>
              <a:buChar char=""/>
            </a:pPr>
            <a:r>
              <a:rPr b="0" lang="ru-RU" sz="2000" spc="-1" strike="noStrike">
                <a:latin typeface="Arial"/>
              </a:rPr>
              <a:t>Пятый уровень структуры</a:t>
            </a:r>
            <a:endParaRPr b="0" lang="ru-RU" sz="2000" spc="-1" strike="noStrike">
              <a:latin typeface="Arial"/>
            </a:endParaRPr>
          </a:p>
          <a:p>
            <a:pPr lvl="5" marL="2592000" indent="-216000">
              <a:spcBef>
                <a:spcPts val="283"/>
              </a:spcBef>
              <a:buClr>
                <a:srgbClr val="000000"/>
              </a:buClr>
              <a:buSzPct val="45000"/>
              <a:buFont typeface="Wingdings" charset="2"/>
              <a:buChar char=""/>
            </a:pPr>
            <a:r>
              <a:rPr b="0" lang="ru-RU" sz="2000" spc="-1" strike="noStrike">
                <a:latin typeface="Arial"/>
              </a:rPr>
              <a:t>Шестой уровень структуры</a:t>
            </a:r>
            <a:endParaRPr b="0" lang="ru-RU" sz="2000" spc="-1" strike="noStrike">
              <a:latin typeface="Arial"/>
            </a:endParaRPr>
          </a:p>
          <a:p>
            <a:pPr lvl="6" marL="3024000" indent="-216000">
              <a:spcBef>
                <a:spcPts val="283"/>
              </a:spcBef>
              <a:buClr>
                <a:srgbClr val="000000"/>
              </a:buClr>
              <a:buSzPct val="45000"/>
              <a:buFont typeface="Wingdings" charset="2"/>
              <a:buChar char=""/>
            </a:pPr>
            <a:r>
              <a:rPr b="0" lang="ru-RU" sz="2000" spc="-1" strike="noStrike">
                <a:latin typeface="Arial"/>
              </a:rPr>
              <a:t>Седьмой уровень структуры</a:t>
            </a:r>
            <a:endParaRPr b="0" lang="ru-R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dddcdc"/>
            </a:gs>
            <a:gs pos="100000">
              <a:srgbClr val="bab6b6"/>
            </a:gs>
          </a:gsLst>
          <a:path path="circle">
            <a:fillToRect l="50000" t="10000" r="50000" b="90000"/>
          </a:path>
        </a:gradFill>
      </p:bgPr>
    </p:bg>
    <p:spTree>
      <p:nvGrpSpPr>
        <p:cNvPr id="1" name=""/>
        <p:cNvGrpSpPr/>
        <p:nvPr/>
      </p:nvGrpSpPr>
      <p:grpSpPr>
        <a:xfrm>
          <a:off x="0" y="0"/>
          <a:ext cx="0" cy="0"/>
          <a:chOff x="0" y="0"/>
          <a:chExt cx="0" cy="0"/>
        </a:xfrm>
      </p:grpSpPr>
      <p:sp>
        <p:nvSpPr>
          <p:cNvPr id="84" name="CustomShape 1"/>
          <p:cNvSpPr/>
          <p:nvPr/>
        </p:nvSpPr>
        <p:spPr>
          <a:xfrm>
            <a:off x="0" y="5105520"/>
            <a:ext cx="9142920" cy="1751400"/>
          </a:xfrm>
          <a:prstGeom prst="rect">
            <a:avLst/>
          </a:prstGeom>
          <a:gradFill rotWithShape="0">
            <a:gsLst>
              <a:gs pos="0">
                <a:srgbClr val="ffffff"/>
              </a:gs>
              <a:gs pos="100000">
                <a:srgbClr val="e7e6e6"/>
              </a:gs>
            </a:gsLst>
            <a:path path="circle">
              <a:fillToRect l="50000" t="50000" r="50000" b="50000"/>
            </a:path>
          </a:gradFill>
          <a:ln w="15840">
            <a:noFill/>
          </a:ln>
        </p:spPr>
        <p:style>
          <a:lnRef idx="0"/>
          <a:fillRef idx="0"/>
          <a:effectRef idx="0"/>
          <a:fontRef idx="minor"/>
        </p:style>
      </p:sp>
      <p:sp>
        <p:nvSpPr>
          <p:cNvPr id="85" name="CustomShape 2"/>
          <p:cNvSpPr/>
          <p:nvPr/>
        </p:nvSpPr>
        <p:spPr>
          <a:xfrm>
            <a:off x="0" y="0"/>
            <a:ext cx="9142920" cy="5104440"/>
          </a:xfrm>
          <a:prstGeom prst="rect">
            <a:avLst/>
          </a:prstGeom>
          <a:gradFill rotWithShape="0">
            <a:gsLst>
              <a:gs pos="0">
                <a:srgbClr val="ffffff"/>
              </a:gs>
              <a:gs pos="100000">
                <a:srgbClr val="e7e6e6"/>
              </a:gs>
            </a:gsLst>
            <a:path path="circle">
              <a:fillToRect l="50000" t="50000" r="50000" b="50000"/>
            </a:path>
          </a:gradFill>
          <a:ln w="15840">
            <a:noFill/>
          </a:ln>
        </p:spPr>
        <p:style>
          <a:lnRef idx="0"/>
          <a:fillRef idx="0"/>
          <a:effectRef idx="0"/>
          <a:fontRef idx="minor"/>
        </p:style>
      </p:sp>
      <p:sp>
        <p:nvSpPr>
          <p:cNvPr id="86" name="CustomShape 3"/>
          <p:cNvSpPr/>
          <p:nvPr/>
        </p:nvSpPr>
        <p:spPr>
          <a:xfrm>
            <a:off x="0" y="3768480"/>
            <a:ext cx="9142920" cy="2284920"/>
          </a:xfrm>
          <a:prstGeom prst="rect">
            <a:avLst/>
          </a:prstGeom>
          <a:gradFill rotWithShape="0">
            <a:gsLst>
              <a:gs pos="0">
                <a:srgbClr val="e7e6e6">
                  <a:alpha val="60000"/>
                </a:srgbClr>
              </a:gs>
              <a:gs pos="100000">
                <a:srgbClr val="ffffff">
                  <a:alpha val="0"/>
                </a:srgbClr>
              </a:gs>
            </a:gsLst>
            <a:lin ang="5400000"/>
          </a:gradFill>
          <a:ln w="15840">
            <a:noFill/>
          </a:ln>
        </p:spPr>
        <p:style>
          <a:lnRef idx="0"/>
          <a:fillRef idx="0"/>
          <a:effectRef idx="0"/>
          <a:fontRef idx="minor"/>
        </p:style>
      </p:sp>
      <p:sp>
        <p:nvSpPr>
          <p:cNvPr id="87" name="CustomShape 4"/>
          <p:cNvSpPr/>
          <p:nvPr/>
        </p:nvSpPr>
        <p:spPr>
          <a:xfrm>
            <a:off x="0" y="1600200"/>
            <a:ext cx="9142920" cy="5104440"/>
          </a:xfrm>
          <a:prstGeom prst="ellipse">
            <a:avLst/>
          </a:prstGeom>
          <a:gradFill rotWithShape="0">
            <a:gsLst>
              <a:gs pos="0">
                <a:srgbClr val="ffffff"/>
              </a:gs>
              <a:gs pos="100000">
                <a:srgbClr val="ffffff"/>
              </a:gs>
            </a:gsLst>
            <a:path path="circle">
              <a:fillToRect l="50000" t="50000" r="50000" b="50000"/>
            </a:path>
          </a:gradFill>
          <a:ln w="15840">
            <a:noFill/>
          </a:ln>
        </p:spPr>
        <p:style>
          <a:lnRef idx="0"/>
          <a:fillRef idx="0"/>
          <a:effectRef idx="0"/>
          <a:fontRef idx="minor"/>
        </p:style>
      </p:sp>
      <p:sp>
        <p:nvSpPr>
          <p:cNvPr id="88" name="PlaceHolder 5"/>
          <p:cNvSpPr>
            <a:spLocks noGrp="1"/>
          </p:cNvSpPr>
          <p:nvPr>
            <p:ph type="title"/>
          </p:nvPr>
        </p:nvSpPr>
        <p:spPr>
          <a:xfrm>
            <a:off x="457200" y="273600"/>
            <a:ext cx="8229240" cy="1144800"/>
          </a:xfrm>
          <a:prstGeom prst="rect">
            <a:avLst/>
          </a:prstGeom>
        </p:spPr>
        <p:txBody>
          <a:bodyPr lIns="0" rIns="0" tIns="0" bIns="0" anchor="ctr">
            <a:noAutofit/>
          </a:bodyPr>
          <a:p>
            <a:pPr algn="ctr"/>
            <a:r>
              <a:rPr b="0" lang="ru-RU" sz="4400" spc="-1" strike="noStrike">
                <a:latin typeface="Arial"/>
              </a:rPr>
              <a:t>Для правки текста заглавия щёлкните мышью</a:t>
            </a:r>
            <a:endParaRPr b="0" lang="ru-RU" sz="4400" spc="-1" strike="noStrike">
              <a:latin typeface="Arial"/>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3200" spc="-1" strike="noStrike">
                <a:latin typeface="Arial"/>
              </a:rPr>
              <a:t>Для правки структуры щёлкните мышью</a:t>
            </a:r>
            <a:endParaRPr b="0" lang="ru-RU" sz="3200" spc="-1" strike="noStrike">
              <a:latin typeface="Arial"/>
            </a:endParaRPr>
          </a:p>
          <a:p>
            <a:pPr lvl="1" marL="864000" indent="-324000">
              <a:spcBef>
                <a:spcPts val="1134"/>
              </a:spcBef>
              <a:buClr>
                <a:srgbClr val="000000"/>
              </a:buClr>
              <a:buSzPct val="75000"/>
              <a:buFont typeface="Symbol" charset="2"/>
              <a:buChar char=""/>
            </a:pPr>
            <a:r>
              <a:rPr b="0" lang="ru-RU" sz="2800" spc="-1" strike="noStrike">
                <a:latin typeface="Arial"/>
              </a:rPr>
              <a:t>Второй уровень структуры</a:t>
            </a:r>
            <a:endParaRPr b="0" lang="ru-RU" sz="2800" spc="-1" strike="noStrike">
              <a:latin typeface="Arial"/>
            </a:endParaRPr>
          </a:p>
          <a:p>
            <a:pPr lvl="2" marL="1296000" indent="-288000">
              <a:spcBef>
                <a:spcPts val="850"/>
              </a:spcBef>
              <a:buClr>
                <a:srgbClr val="000000"/>
              </a:buClr>
              <a:buSzPct val="45000"/>
              <a:buFont typeface="Wingdings" charset="2"/>
              <a:buChar char=""/>
            </a:pPr>
            <a:r>
              <a:rPr b="0" lang="ru-RU" sz="2400" spc="-1" strike="noStrike">
                <a:latin typeface="Arial"/>
              </a:rPr>
              <a:t>Третий уровень структуры</a:t>
            </a:r>
            <a:endParaRPr b="0" lang="ru-RU" sz="2400" spc="-1" strike="noStrike">
              <a:latin typeface="Arial"/>
            </a:endParaRPr>
          </a:p>
          <a:p>
            <a:pPr lvl="3" marL="1728000" indent="-216000">
              <a:spcBef>
                <a:spcPts val="567"/>
              </a:spcBef>
              <a:buClr>
                <a:srgbClr val="000000"/>
              </a:buClr>
              <a:buSzPct val="75000"/>
              <a:buFont typeface="Symbol" charset="2"/>
              <a:buChar char=""/>
            </a:pPr>
            <a:r>
              <a:rPr b="0" lang="ru-RU" sz="2000" spc="-1" strike="noStrike">
                <a:latin typeface="Arial"/>
              </a:rPr>
              <a:t>Четвёртый уровень структуры</a:t>
            </a:r>
            <a:endParaRPr b="0" lang="ru-RU" sz="2000" spc="-1" strike="noStrike">
              <a:latin typeface="Arial"/>
            </a:endParaRPr>
          </a:p>
          <a:p>
            <a:pPr lvl="4" marL="2160000" indent="-216000">
              <a:spcBef>
                <a:spcPts val="283"/>
              </a:spcBef>
              <a:buClr>
                <a:srgbClr val="000000"/>
              </a:buClr>
              <a:buSzPct val="45000"/>
              <a:buFont typeface="Wingdings" charset="2"/>
              <a:buChar char=""/>
            </a:pPr>
            <a:r>
              <a:rPr b="0" lang="ru-RU" sz="2000" spc="-1" strike="noStrike">
                <a:latin typeface="Arial"/>
              </a:rPr>
              <a:t>Пятый уровень структуры</a:t>
            </a:r>
            <a:endParaRPr b="0" lang="ru-RU" sz="2000" spc="-1" strike="noStrike">
              <a:latin typeface="Arial"/>
            </a:endParaRPr>
          </a:p>
          <a:p>
            <a:pPr lvl="5" marL="2592000" indent="-216000">
              <a:spcBef>
                <a:spcPts val="283"/>
              </a:spcBef>
              <a:buClr>
                <a:srgbClr val="000000"/>
              </a:buClr>
              <a:buSzPct val="45000"/>
              <a:buFont typeface="Wingdings" charset="2"/>
              <a:buChar char=""/>
            </a:pPr>
            <a:r>
              <a:rPr b="0" lang="ru-RU" sz="2000" spc="-1" strike="noStrike">
                <a:latin typeface="Arial"/>
              </a:rPr>
              <a:t>Шестой уровень структуры</a:t>
            </a:r>
            <a:endParaRPr b="0" lang="ru-RU" sz="2000" spc="-1" strike="noStrike">
              <a:latin typeface="Arial"/>
            </a:endParaRPr>
          </a:p>
          <a:p>
            <a:pPr lvl="6" marL="3024000" indent="-216000">
              <a:spcBef>
                <a:spcPts val="283"/>
              </a:spcBef>
              <a:buClr>
                <a:srgbClr val="000000"/>
              </a:buClr>
              <a:buSzPct val="45000"/>
              <a:buFont typeface="Wingdings" charset="2"/>
              <a:buChar char=""/>
            </a:pPr>
            <a:r>
              <a:rPr b="0" lang="ru-RU" sz="2000" spc="-1" strike="noStrike">
                <a:latin typeface="Arial"/>
              </a:rPr>
              <a:t>Седьмой уровень структуры</a:t>
            </a:r>
            <a:endParaRPr b="0" lang="ru-R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chart" Target="../charts/chart2.xml"/><Relationship Id="rId2" Type="http://schemas.openxmlformats.org/officeDocument/2006/relationships/chart" Target="../charts/chart3.xml"/><Relationship Id="rId3" Type="http://schemas.openxmlformats.org/officeDocument/2006/relationships/slideLayout" Target="../slideLayouts/slideLayout13.xml"/><Relationship Id="rId4"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chart" Target="../charts/chart4.xml"/><Relationship Id="rId2" Type="http://schemas.openxmlformats.org/officeDocument/2006/relationships/slideLayout" Target="../slideLayouts/slideLayout25.xml"/><Relationship Id="rId3"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chart" Target="../charts/chart5.xml"/><Relationship Id="rId2" Type="http://schemas.openxmlformats.org/officeDocument/2006/relationships/slideLayout" Target="../slideLayouts/slideLayout25.xml"/><Relationship Id="rId3"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chart" Target="../charts/chart6.xml"/><Relationship Id="rId2" Type="http://schemas.openxmlformats.org/officeDocument/2006/relationships/slideLayout" Target="../slideLayouts/slideLayout25.xml"/><Relationship Id="rId3"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chart" Target="../charts/chart7.xml"/><Relationship Id="rId2" Type="http://schemas.openxmlformats.org/officeDocument/2006/relationships/slideLayout" Target="../slideLayouts/slideLayout25.xml"/><Relationship Id="rId3"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chart" Target="../charts/chart8.xml"/><Relationship Id="rId2" Type="http://schemas.openxmlformats.org/officeDocument/2006/relationships/slideLayout" Target="../slideLayouts/slideLayout25.xml"/><Relationship Id="rId3"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5.xml"/><Relationship Id="rId3"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2" name="CustomShape 1"/>
          <p:cNvSpPr/>
          <p:nvPr/>
        </p:nvSpPr>
        <p:spPr>
          <a:xfrm>
            <a:off x="160200" y="-360"/>
            <a:ext cx="8676360" cy="7220160"/>
          </a:xfrm>
          <a:prstGeom prst="rect">
            <a:avLst/>
          </a:prstGeom>
          <a:noFill/>
          <a:ln>
            <a:noFill/>
          </a:ln>
        </p:spPr>
        <p:style>
          <a:lnRef idx="0"/>
          <a:fillRef idx="0"/>
          <a:effectRef idx="0"/>
          <a:fontRef idx="minor"/>
        </p:style>
        <p:txBody>
          <a:bodyPr lIns="90000" rIns="90000" tIns="45000" bIns="45000">
            <a:spAutoFit/>
          </a:bodyPr>
          <a:p>
            <a:pPr algn="ctr">
              <a:lnSpc>
                <a:spcPct val="115000"/>
              </a:lnSpc>
            </a:pPr>
            <a:r>
              <a:rPr b="0" lang="ru-RU" sz="1800" spc="-1" strike="noStrike">
                <a:solidFill>
                  <a:srgbClr val="000000"/>
                </a:solidFill>
                <a:latin typeface="Times New Roman"/>
                <a:ea typeface="Times New Roman"/>
              </a:rPr>
              <a:t>МИНИСТЕРСТВО ОБРАЗОВАНИЯ И НАУКИ РОССИЙСКОЙ ФЕДЕРАЦИИ ФГАОУ ВО «КРЫМСКИЙ ФЕДЕРАЛЬНЫЙ УНИВЕРСИТЕТ ИМЕНИ В.И. ВЕРНАДСКОГО» </a:t>
            </a:r>
            <a:endParaRPr b="0" lang="ru-RU" sz="1800" spc="-1" strike="noStrike">
              <a:latin typeface="Arial"/>
            </a:endParaRPr>
          </a:p>
          <a:p>
            <a:pPr algn="ctr">
              <a:lnSpc>
                <a:spcPct val="115000"/>
              </a:lnSpc>
            </a:pPr>
            <a:r>
              <a:rPr b="0" lang="ru-RU" sz="1800" spc="-1" strike="noStrike">
                <a:solidFill>
                  <a:srgbClr val="000000"/>
                </a:solidFill>
                <a:latin typeface="Times New Roman"/>
                <a:ea typeface="Times New Roman"/>
              </a:rPr>
              <a:t>МЕДИЦИНСКАЯ АКАДЕМИЯ ИМЕНИ С.И. ГЕОРГИЕВСКОГО</a:t>
            </a:r>
            <a:endParaRPr b="0" lang="ru-RU" sz="1800" spc="-1" strike="noStrike">
              <a:latin typeface="Arial"/>
            </a:endParaRPr>
          </a:p>
          <a:p>
            <a:pPr algn="ctr">
              <a:lnSpc>
                <a:spcPct val="115000"/>
              </a:lnSpc>
            </a:pPr>
            <a:endParaRPr b="0" lang="ru-RU" sz="1800" spc="-1" strike="noStrike">
              <a:latin typeface="Arial"/>
            </a:endParaRPr>
          </a:p>
          <a:p>
            <a:pPr algn="ctr">
              <a:lnSpc>
                <a:spcPct val="115000"/>
              </a:lnSpc>
            </a:pPr>
            <a:r>
              <a:rPr b="0" lang="ru-RU" sz="1800" spc="-1" strike="noStrike">
                <a:solidFill>
                  <a:srgbClr val="000000"/>
                </a:solidFill>
                <a:latin typeface="Times New Roman"/>
                <a:ea typeface="Times New Roman"/>
              </a:rPr>
              <a:t>Кафедра психиатрии, наркологии, психотерапии с курсом общей и медицинской психологии</a:t>
            </a:r>
            <a:endParaRPr b="0" lang="ru-RU" sz="1800" spc="-1" strike="noStrike">
              <a:latin typeface="Arial"/>
            </a:endParaRPr>
          </a:p>
          <a:p>
            <a:pPr algn="ctr">
              <a:lnSpc>
                <a:spcPct val="115000"/>
              </a:lnSpc>
            </a:pPr>
            <a:r>
              <a:rPr b="0" lang="ru-RU" sz="1800" spc="-1" strike="noStrike">
                <a:solidFill>
                  <a:srgbClr val="000000"/>
                </a:solidFill>
                <a:latin typeface="Times New Roman"/>
                <a:ea typeface="Times New Roman"/>
              </a:rPr>
              <a:t>Морозенко Антон Павлович</a:t>
            </a:r>
            <a:endParaRPr b="0" lang="ru-RU" sz="1800" spc="-1" strike="noStrike">
              <a:latin typeface="Arial"/>
            </a:endParaRPr>
          </a:p>
          <a:p>
            <a:pPr algn="ctr">
              <a:lnSpc>
                <a:spcPct val="115000"/>
              </a:lnSpc>
            </a:pPr>
            <a:r>
              <a:rPr b="0" lang="ru-RU" sz="1800" spc="-1" strike="noStrike">
                <a:solidFill>
                  <a:srgbClr val="000000"/>
                </a:solidFill>
                <a:latin typeface="Times New Roman"/>
                <a:ea typeface="Times New Roman"/>
              </a:rPr>
              <a:t>Научно-квалификационная работа </a:t>
            </a:r>
            <a:endParaRPr b="0" lang="ru-RU" sz="1800" spc="-1" strike="noStrike">
              <a:latin typeface="Arial"/>
            </a:endParaRPr>
          </a:p>
          <a:p>
            <a:pPr algn="ctr">
              <a:lnSpc>
                <a:spcPct val="115000"/>
              </a:lnSpc>
            </a:pPr>
            <a:r>
              <a:rPr b="0" lang="ru-RU" sz="1800" spc="-1" strike="noStrike">
                <a:solidFill>
                  <a:srgbClr val="000000"/>
                </a:solidFill>
                <a:latin typeface="Times New Roman"/>
                <a:ea typeface="Times New Roman"/>
              </a:rPr>
              <a:t>по теме: </a:t>
            </a:r>
            <a:endParaRPr b="0" lang="ru-RU" sz="1800" spc="-1" strike="noStrike">
              <a:latin typeface="Arial"/>
            </a:endParaRPr>
          </a:p>
          <a:p>
            <a:pPr>
              <a:lnSpc>
                <a:spcPct val="100000"/>
              </a:lnSpc>
            </a:pPr>
            <a:r>
              <a:rPr b="0" lang="ru-RU" sz="1800" spc="-1" strike="noStrike">
                <a:solidFill>
                  <a:srgbClr val="000000"/>
                </a:solidFill>
                <a:latin typeface="Times New Roman"/>
                <a:ea typeface="Times New Roman"/>
              </a:rPr>
              <a:t>«Этическая проблематика не химических зависимостей в современной психиатрии»</a:t>
            </a:r>
            <a:endParaRPr b="0" lang="ru-RU" sz="1800" spc="-1" strike="noStrike">
              <a:latin typeface="Arial"/>
            </a:endParaRPr>
          </a:p>
          <a:p>
            <a:pPr algn="ctr">
              <a:lnSpc>
                <a:spcPct val="115000"/>
              </a:lnSpc>
            </a:pPr>
            <a:r>
              <a:rPr b="0" lang="ru-RU" sz="1800" spc="-1" strike="noStrike">
                <a:solidFill>
                  <a:srgbClr val="000000"/>
                </a:solidFill>
                <a:latin typeface="Times New Roman"/>
                <a:ea typeface="Times New Roman"/>
              </a:rPr>
              <a:t>специальность: 14.01.06 – «Психиатрия»</a:t>
            </a:r>
            <a:endParaRPr b="0" lang="ru-RU" sz="1800" spc="-1" strike="noStrike">
              <a:latin typeface="Arial"/>
            </a:endParaRPr>
          </a:p>
          <a:p>
            <a:pPr algn="ctr">
              <a:lnSpc>
                <a:spcPct val="115000"/>
              </a:lnSpc>
            </a:pPr>
            <a:endParaRPr b="0" lang="ru-RU" sz="1800" spc="-1" strike="noStrike">
              <a:latin typeface="Arial"/>
            </a:endParaRPr>
          </a:p>
          <a:p>
            <a:pPr algn="ctr">
              <a:lnSpc>
                <a:spcPct val="115000"/>
              </a:lnSpc>
            </a:pPr>
            <a:endParaRPr b="0" lang="ru-RU" sz="1800" spc="-1" strike="noStrike">
              <a:latin typeface="Arial"/>
            </a:endParaRPr>
          </a:p>
          <a:p>
            <a:pPr algn="r">
              <a:lnSpc>
                <a:spcPct val="115000"/>
              </a:lnSpc>
            </a:pPr>
            <a:r>
              <a:rPr b="0" lang="ru-RU" sz="1800" spc="-1" strike="noStrike">
                <a:solidFill>
                  <a:srgbClr val="000000"/>
                </a:solidFill>
                <a:latin typeface="Times New Roman"/>
                <a:ea typeface="Times New Roman"/>
              </a:rPr>
              <a:t>Научный руководитель:</a:t>
            </a:r>
            <a:endParaRPr b="0" lang="ru-RU" sz="1800" spc="-1" strike="noStrike">
              <a:latin typeface="Arial"/>
            </a:endParaRPr>
          </a:p>
          <a:p>
            <a:pPr algn="r">
              <a:lnSpc>
                <a:spcPct val="115000"/>
              </a:lnSpc>
            </a:pPr>
            <a:r>
              <a:rPr b="0" lang="ru-RU" sz="1800" spc="-1" strike="noStrike">
                <a:solidFill>
                  <a:srgbClr val="000000"/>
                </a:solidFill>
                <a:latin typeface="Times New Roman"/>
                <a:ea typeface="Times New Roman"/>
              </a:rPr>
              <a:t>Вербенко Виктория Анатольевна,</a:t>
            </a:r>
            <a:endParaRPr b="0" lang="ru-RU" sz="1800" spc="-1" strike="noStrike">
              <a:latin typeface="Arial"/>
            </a:endParaRPr>
          </a:p>
          <a:p>
            <a:pPr algn="r">
              <a:lnSpc>
                <a:spcPct val="115000"/>
              </a:lnSpc>
            </a:pPr>
            <a:r>
              <a:rPr b="0" lang="ru-RU" sz="1800" spc="-1" strike="noStrike">
                <a:solidFill>
                  <a:srgbClr val="000000"/>
                </a:solidFill>
                <a:latin typeface="Times New Roman"/>
                <a:ea typeface="Times New Roman"/>
              </a:rPr>
              <a:t>д.м.н., профессор, заведующая кафедрой</a:t>
            </a:r>
            <a:endParaRPr b="0" lang="ru-RU" sz="1800" spc="-1" strike="noStrike">
              <a:latin typeface="Arial"/>
            </a:endParaRPr>
          </a:p>
          <a:p>
            <a:pPr algn="r">
              <a:lnSpc>
                <a:spcPct val="115000"/>
              </a:lnSpc>
            </a:pPr>
            <a:r>
              <a:rPr b="0" lang="ru-RU" sz="1800" spc="-1" strike="noStrike">
                <a:solidFill>
                  <a:srgbClr val="000000"/>
                </a:solidFill>
                <a:latin typeface="Times New Roman"/>
                <a:ea typeface="Times New Roman"/>
              </a:rPr>
              <a:t>психиатрии, наркологии, психотерапии </a:t>
            </a:r>
            <a:endParaRPr b="0" lang="ru-RU" sz="1800" spc="-1" strike="noStrike">
              <a:latin typeface="Arial"/>
            </a:endParaRPr>
          </a:p>
          <a:p>
            <a:pPr algn="r">
              <a:lnSpc>
                <a:spcPct val="115000"/>
              </a:lnSpc>
            </a:pPr>
            <a:r>
              <a:rPr b="0" lang="ru-RU" sz="1800" spc="-1" strike="noStrike">
                <a:solidFill>
                  <a:srgbClr val="000000"/>
                </a:solidFill>
                <a:latin typeface="Times New Roman"/>
                <a:ea typeface="Times New Roman"/>
              </a:rPr>
              <a:t>с курсом общей и медицинской психологии</a:t>
            </a:r>
            <a:endParaRPr b="0" lang="ru-RU" sz="1800" spc="-1" strike="noStrike">
              <a:latin typeface="Arial"/>
            </a:endParaRPr>
          </a:p>
          <a:p>
            <a:pPr algn="ctr">
              <a:lnSpc>
                <a:spcPct val="115000"/>
              </a:lnSpc>
            </a:pPr>
            <a:endParaRPr b="0" lang="ru-RU" sz="1800" spc="-1" strike="noStrike">
              <a:latin typeface="Arial"/>
            </a:endParaRPr>
          </a:p>
          <a:p>
            <a:pPr algn="ctr">
              <a:lnSpc>
                <a:spcPct val="115000"/>
              </a:lnSpc>
            </a:pPr>
            <a:r>
              <a:rPr b="0" lang="ru-RU" sz="1800" spc="-1" strike="noStrike">
                <a:solidFill>
                  <a:srgbClr val="000000"/>
                </a:solidFill>
                <a:latin typeface="Times New Roman"/>
                <a:ea typeface="Times New Roman"/>
              </a:rPr>
              <a:t>г. Симферополь </a:t>
            </a:r>
            <a:endParaRPr b="0" lang="ru-RU" sz="1800" spc="-1" strike="noStrike">
              <a:latin typeface="Arial"/>
            </a:endParaRPr>
          </a:p>
          <a:p>
            <a:pPr algn="ctr">
              <a:lnSpc>
                <a:spcPct val="115000"/>
              </a:lnSpc>
            </a:pPr>
            <a:r>
              <a:rPr b="0" lang="ru-RU" sz="1800" spc="-1" strike="noStrike">
                <a:solidFill>
                  <a:srgbClr val="000000"/>
                </a:solidFill>
                <a:latin typeface="Times New Roman"/>
                <a:ea typeface="Times New Roman"/>
              </a:rPr>
              <a:t>2023</a:t>
            </a:r>
            <a:endParaRPr b="0" lang="ru-RU" sz="1800" spc="-1" strike="noStrike">
              <a:latin typeface="Arial"/>
            </a:endParaRPr>
          </a:p>
          <a:p>
            <a:pPr algn="ctr">
              <a:lnSpc>
                <a:spcPct val="100000"/>
              </a:lnSpc>
            </a:pPr>
            <a:endParaRPr b="0" lang="ru-RU" sz="1800" spc="-1" strike="noStrike">
              <a:latin typeface="Arial"/>
            </a:endParaRPr>
          </a:p>
          <a:p>
            <a:pPr algn="ctr">
              <a:lnSpc>
                <a:spcPct val="100000"/>
              </a:lnSpc>
            </a:pPr>
            <a:endParaRPr b="0" lang="ru-RU"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CustomShape 1"/>
          <p:cNvSpPr/>
          <p:nvPr/>
        </p:nvSpPr>
        <p:spPr>
          <a:xfrm>
            <a:off x="1242720" y="144000"/>
            <a:ext cx="6767640" cy="1369080"/>
          </a:xfrm>
          <a:prstGeom prst="rect">
            <a:avLst/>
          </a:prstGeom>
          <a:noFill/>
          <a:ln>
            <a:noFill/>
          </a:ln>
        </p:spPr>
        <p:style>
          <a:lnRef idx="0"/>
          <a:fillRef idx="0"/>
          <a:effectRef idx="0"/>
          <a:fontRef idx="minor"/>
        </p:style>
        <p:txBody>
          <a:bodyPr lIns="90000" rIns="90000" tIns="45000" bIns="45000">
            <a:spAutoFit/>
          </a:bodyPr>
          <a:p>
            <a:pPr algn="ctr">
              <a:lnSpc>
                <a:spcPct val="150000"/>
              </a:lnSpc>
            </a:pPr>
            <a:r>
              <a:rPr b="1" lang="ru-RU" sz="2800" spc="-1" strike="noStrike">
                <a:solidFill>
                  <a:srgbClr val="000000"/>
                </a:solidFill>
                <a:latin typeface="Times New Roman"/>
                <a:ea typeface="Microsoft YaHei"/>
              </a:rPr>
              <a:t>Показатели отношения к геймингу всей выборки испытуемых</a:t>
            </a:r>
            <a:endParaRPr b="0" lang="ru-RU" sz="2800" spc="-1" strike="noStrike">
              <a:latin typeface="Arial"/>
            </a:endParaRPr>
          </a:p>
        </p:txBody>
      </p:sp>
      <p:graphicFrame>
        <p:nvGraphicFramePr>
          <p:cNvPr id="149" name=""/>
          <p:cNvGraphicFramePr/>
          <p:nvPr/>
        </p:nvGraphicFramePr>
        <p:xfrm>
          <a:off x="694080" y="1728000"/>
          <a:ext cx="7801200" cy="4679280"/>
        </p:xfrm>
        <a:graphic>
          <a:graphicData uri="http://schemas.openxmlformats.org/drawingml/2006/chart">
            <c:chart xmlns:c="http://schemas.openxmlformats.org/drawingml/2006/chart" xmlns:r="http://schemas.openxmlformats.org/officeDocument/2006/relationships" r:id="rId1"/>
          </a:graphicData>
        </a:graphic>
      </p:graphicFrame>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50" name="Диаграмма 5"/>
          <p:cNvGraphicFramePr/>
          <p:nvPr/>
        </p:nvGraphicFramePr>
        <p:xfrm>
          <a:off x="1619640" y="2421000"/>
          <a:ext cx="6094800" cy="4062960"/>
        </p:xfrm>
        <a:graphic>
          <a:graphicData uri="http://schemas.openxmlformats.org/drawingml/2006/chart">
            <c:chart xmlns:c="http://schemas.openxmlformats.org/drawingml/2006/chart" xmlns:r="http://schemas.openxmlformats.org/officeDocument/2006/relationships" r:id="rId1"/>
          </a:graphicData>
        </a:graphic>
      </p:graphicFrame>
      <p:sp>
        <p:nvSpPr>
          <p:cNvPr id="151" name="CustomShape 1"/>
          <p:cNvSpPr/>
          <p:nvPr/>
        </p:nvSpPr>
        <p:spPr>
          <a:xfrm>
            <a:off x="1043640" y="228240"/>
            <a:ext cx="6839640" cy="1186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ru-RU" sz="3600" spc="-1" strike="noStrike">
                <a:solidFill>
                  <a:srgbClr val="000000"/>
                </a:solidFill>
                <a:latin typeface="Times New Roman"/>
                <a:ea typeface="Mangal"/>
              </a:rPr>
              <a:t>Показатели в группах больных по половому признаку</a:t>
            </a:r>
            <a:endParaRPr b="0" lang="ru-RU" sz="3600" spc="-1" strike="noStrike">
              <a:latin typeface="Arial"/>
            </a:endParaRPr>
          </a:p>
        </p:txBody>
      </p:sp>
      <p:graphicFrame>
        <p:nvGraphicFramePr>
          <p:cNvPr id="152" name=""/>
          <p:cNvGraphicFramePr/>
          <p:nvPr/>
        </p:nvGraphicFramePr>
        <p:xfrm>
          <a:off x="288000" y="1491840"/>
          <a:ext cx="8639280" cy="5275440"/>
        </p:xfrm>
        <a:graphic>
          <a:graphicData uri="http://schemas.openxmlformats.org/drawingml/2006/chart">
            <c:chart xmlns:c="http://schemas.openxmlformats.org/drawingml/2006/chart" xmlns:r="http://schemas.openxmlformats.org/officeDocument/2006/relationships" r:id="rId2"/>
          </a:graphicData>
        </a:graphic>
      </p:graphicFrame>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899640" y="332640"/>
            <a:ext cx="7343640" cy="10645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ru-RU" sz="3200" spc="-1" strike="noStrike">
                <a:solidFill>
                  <a:srgbClr val="000000"/>
                </a:solidFill>
                <a:latin typeface="Times New Roman"/>
                <a:ea typeface="DejaVu Sans"/>
              </a:rPr>
              <a:t>Показатели среди лиц, не достигших сввершеннолетия</a:t>
            </a:r>
            <a:endParaRPr b="0" lang="ru-RU" sz="3200" spc="-1" strike="noStrike">
              <a:latin typeface="Arial"/>
            </a:endParaRPr>
          </a:p>
        </p:txBody>
      </p:sp>
      <p:graphicFrame>
        <p:nvGraphicFramePr>
          <p:cNvPr id="154" name=""/>
          <p:cNvGraphicFramePr/>
          <p:nvPr/>
        </p:nvGraphicFramePr>
        <p:xfrm>
          <a:off x="640440" y="1656000"/>
          <a:ext cx="7873200" cy="4751280"/>
        </p:xfrm>
        <a:graphic>
          <a:graphicData uri="http://schemas.openxmlformats.org/drawingml/2006/chart">
            <c:chart xmlns:c="http://schemas.openxmlformats.org/drawingml/2006/chart" xmlns:r="http://schemas.openxmlformats.org/officeDocument/2006/relationships" r:id="rId1"/>
          </a:graphicData>
        </a:graphic>
      </p:graphicFrame>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288000" y="153000"/>
            <a:ext cx="8207280" cy="99828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1" lang="ru-RU" sz="3200" spc="-1" strike="noStrike">
                <a:solidFill>
                  <a:srgbClr val="000000"/>
                </a:solidFill>
                <a:latin typeface="Times New Roman"/>
                <a:ea typeface="DejaVu Sans"/>
              </a:rPr>
              <a:t>Показатели среди лиц от 18 до 44 лет</a:t>
            </a:r>
            <a:endParaRPr b="0" lang="ru-RU" sz="3200" spc="-1" strike="noStrike">
              <a:latin typeface="Arial"/>
            </a:endParaRPr>
          </a:p>
        </p:txBody>
      </p:sp>
      <p:graphicFrame>
        <p:nvGraphicFramePr>
          <p:cNvPr id="156" name=""/>
          <p:cNvGraphicFramePr/>
          <p:nvPr/>
        </p:nvGraphicFramePr>
        <p:xfrm>
          <a:off x="494280" y="1361880"/>
          <a:ext cx="8125560" cy="4901400"/>
        </p:xfrm>
        <a:graphic>
          <a:graphicData uri="http://schemas.openxmlformats.org/drawingml/2006/chart">
            <c:chart xmlns:c="http://schemas.openxmlformats.org/drawingml/2006/chart" xmlns:r="http://schemas.openxmlformats.org/officeDocument/2006/relationships" r:id="rId1"/>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792000" y="33840"/>
            <a:ext cx="9215280" cy="99252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ru-RU" sz="3200" spc="-1" strike="noStrike">
                <a:solidFill>
                  <a:srgbClr val="000000"/>
                </a:solidFill>
                <a:latin typeface="Times New Roman"/>
                <a:ea typeface="DejaVu Sans"/>
              </a:rPr>
              <a:t>Числовые показатели по заболеваниям</a:t>
            </a:r>
            <a:endParaRPr b="0" lang="ru-RU" sz="3200" spc="-1" strike="noStrike">
              <a:latin typeface="Arial"/>
            </a:endParaRPr>
          </a:p>
        </p:txBody>
      </p:sp>
      <p:pic>
        <p:nvPicPr>
          <p:cNvPr id="158" name="" descr=""/>
          <p:cNvPicPr/>
          <p:nvPr/>
        </p:nvPicPr>
        <p:blipFill>
          <a:blip r:embed="rId1"/>
          <a:stretch/>
        </p:blipFill>
        <p:spPr>
          <a:xfrm>
            <a:off x="1542240" y="685800"/>
            <a:ext cx="6152400" cy="6171480"/>
          </a:xfrm>
          <a:prstGeom prst="rect">
            <a:avLst/>
          </a:prstGeom>
          <a:ln>
            <a:noFill/>
          </a:ln>
        </p:spPr>
      </p:pic>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1152000" y="72000"/>
            <a:ext cx="7127640" cy="5162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ru-RU" sz="2800" spc="-1" strike="noStrike">
                <a:solidFill>
                  <a:srgbClr val="000000"/>
                </a:solidFill>
                <a:latin typeface="Times New Roman"/>
                <a:ea typeface="DejaVu Sans"/>
              </a:rPr>
              <a:t>Показатели по заболеваниям</a:t>
            </a:r>
            <a:endParaRPr b="0" lang="ru-RU" sz="2800" spc="-1" strike="noStrike">
              <a:latin typeface="Arial"/>
            </a:endParaRPr>
          </a:p>
        </p:txBody>
      </p:sp>
      <p:graphicFrame>
        <p:nvGraphicFramePr>
          <p:cNvPr id="160" name=""/>
          <p:cNvGraphicFramePr/>
          <p:nvPr/>
        </p:nvGraphicFramePr>
        <p:xfrm>
          <a:off x="86760" y="590400"/>
          <a:ext cx="8984520" cy="6229080"/>
        </p:xfrm>
        <a:graphic>
          <a:graphicData uri="http://schemas.openxmlformats.org/drawingml/2006/chart">
            <c:chart xmlns:c="http://schemas.openxmlformats.org/drawingml/2006/chart" xmlns:r="http://schemas.openxmlformats.org/officeDocument/2006/relationships" r:id="rId1"/>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72000" y="216000"/>
            <a:ext cx="8927280" cy="82116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ru-RU" sz="2400" spc="-1" strike="noStrike">
                <a:solidFill>
                  <a:srgbClr val="000000"/>
                </a:solidFill>
                <a:latin typeface="Times New Roman"/>
                <a:ea typeface="DejaVu Sans"/>
              </a:rPr>
              <a:t>Показатели среди больных тяжелыми психическими расстройствами </a:t>
            </a:r>
            <a:endParaRPr b="0" lang="ru-RU" sz="2400" spc="-1" strike="noStrike">
              <a:latin typeface="Arial"/>
            </a:endParaRPr>
          </a:p>
        </p:txBody>
      </p:sp>
      <p:graphicFrame>
        <p:nvGraphicFramePr>
          <p:cNvPr id="162" name=""/>
          <p:cNvGraphicFramePr/>
          <p:nvPr/>
        </p:nvGraphicFramePr>
        <p:xfrm>
          <a:off x="216000" y="1152000"/>
          <a:ext cx="8639640" cy="5183280"/>
        </p:xfrm>
        <a:graphic>
          <a:graphicData uri="http://schemas.openxmlformats.org/drawingml/2006/chart">
            <c:chart xmlns:c="http://schemas.openxmlformats.org/drawingml/2006/chart" xmlns:r="http://schemas.openxmlformats.org/officeDocument/2006/relationships" r:id="rId1"/>
          </a:graphicData>
        </a:graphic>
      </p:graphicFrame>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1403640" y="1845000"/>
            <a:ext cx="9142920" cy="360"/>
          </a:xfrm>
          <a:prstGeom prst="rect">
            <a:avLst/>
          </a:prstGeom>
          <a:noFill/>
          <a:ln>
            <a:noFill/>
          </a:ln>
        </p:spPr>
        <p:style>
          <a:lnRef idx="0"/>
          <a:fillRef idx="0"/>
          <a:effectRef idx="0"/>
          <a:fontRef idx="minor"/>
        </p:style>
      </p:sp>
      <p:sp>
        <p:nvSpPr>
          <p:cNvPr id="164" name="CustomShape 2"/>
          <p:cNvSpPr/>
          <p:nvPr/>
        </p:nvSpPr>
        <p:spPr>
          <a:xfrm>
            <a:off x="1403640" y="5045400"/>
            <a:ext cx="9142920" cy="360"/>
          </a:xfrm>
          <a:prstGeom prst="rect">
            <a:avLst/>
          </a:prstGeom>
          <a:noFill/>
          <a:ln>
            <a:noFill/>
          </a:ln>
        </p:spPr>
        <p:style>
          <a:lnRef idx="0"/>
          <a:fillRef idx="0"/>
          <a:effectRef idx="0"/>
          <a:fontRef idx="minor"/>
        </p:style>
      </p:sp>
      <p:sp>
        <p:nvSpPr>
          <p:cNvPr id="165" name="CustomShape 3"/>
          <p:cNvSpPr/>
          <p:nvPr/>
        </p:nvSpPr>
        <p:spPr>
          <a:xfrm>
            <a:off x="611640" y="116640"/>
            <a:ext cx="7991640" cy="5162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ru-RU" sz="2800" spc="-1" strike="noStrike">
                <a:solidFill>
                  <a:srgbClr val="000000"/>
                </a:solidFill>
                <a:latin typeface="Times New Roman"/>
                <a:ea typeface="DejaVu Sans"/>
              </a:rPr>
              <a:t>Показатели среди наркофильных больных </a:t>
            </a:r>
            <a:endParaRPr b="0" lang="ru-RU" sz="2800" spc="-1" strike="noStrike">
              <a:latin typeface="Arial"/>
            </a:endParaRPr>
          </a:p>
        </p:txBody>
      </p:sp>
      <p:sp>
        <p:nvSpPr>
          <p:cNvPr id="166" name="CustomShape 4"/>
          <p:cNvSpPr/>
          <p:nvPr/>
        </p:nvSpPr>
        <p:spPr>
          <a:xfrm>
            <a:off x="6001920" y="1211400"/>
            <a:ext cx="2961360" cy="912960"/>
          </a:xfrm>
          <a:prstGeom prst="rect">
            <a:avLst/>
          </a:prstGeom>
          <a:noFill/>
          <a:ln>
            <a:noFill/>
          </a:ln>
        </p:spPr>
        <p:style>
          <a:lnRef idx="0"/>
          <a:fillRef idx="0"/>
          <a:effectRef idx="0"/>
          <a:fontRef idx="minor"/>
        </p:style>
        <p:txBody>
          <a:bodyPr lIns="90000" rIns="90000" tIns="45000" bIns="45000">
            <a:spAutoFit/>
          </a:bodyPr>
          <a:p>
            <a:pPr>
              <a:lnSpc>
                <a:spcPct val="100000"/>
              </a:lnSpc>
            </a:pPr>
            <a:endParaRPr b="0" lang="ru-RU" sz="1800" spc="-1" strike="noStrike">
              <a:latin typeface="Arial"/>
            </a:endParaRPr>
          </a:p>
          <a:p>
            <a:pPr>
              <a:lnSpc>
                <a:spcPct val="100000"/>
              </a:lnSpc>
            </a:pPr>
            <a:endParaRPr b="0" lang="ru-RU" sz="1800" spc="-1" strike="noStrike">
              <a:latin typeface="Arial"/>
            </a:endParaRPr>
          </a:p>
          <a:p>
            <a:pPr>
              <a:lnSpc>
                <a:spcPct val="100000"/>
              </a:lnSpc>
            </a:pPr>
            <a:endParaRPr b="0" lang="ru-RU" sz="1800" spc="-1" strike="noStrike">
              <a:latin typeface="Arial"/>
            </a:endParaRPr>
          </a:p>
        </p:txBody>
      </p:sp>
      <p:graphicFrame>
        <p:nvGraphicFramePr>
          <p:cNvPr id="167" name=""/>
          <p:cNvGraphicFramePr/>
          <p:nvPr/>
        </p:nvGraphicFramePr>
        <p:xfrm>
          <a:off x="360000" y="1073160"/>
          <a:ext cx="8411040" cy="5046120"/>
        </p:xfrm>
        <a:graphic>
          <a:graphicData uri="http://schemas.openxmlformats.org/drawingml/2006/chart">
            <c:chart xmlns:c="http://schemas.openxmlformats.org/drawingml/2006/chart" xmlns:r="http://schemas.openxmlformats.org/officeDocument/2006/relationships" r:id="rId1"/>
          </a:graphicData>
        </a:graphic>
      </p:graphicFrame>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
          <p:cNvSpPr/>
          <p:nvPr/>
        </p:nvSpPr>
        <p:spPr>
          <a:xfrm>
            <a:off x="0" y="275040"/>
            <a:ext cx="9142920" cy="9428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ru-RU" sz="2800" spc="-1" strike="noStrike">
                <a:solidFill>
                  <a:srgbClr val="000000"/>
                </a:solidFill>
                <a:latin typeface="Times New Roman"/>
                <a:ea typeface="DejaVu Sans"/>
              </a:rPr>
              <a:t>Оценка взаимосвязи снижения интереса к видеоиграм и пристрастия к ПАВ </a:t>
            </a:r>
            <a:endParaRPr b="0" lang="ru-RU" sz="2800" spc="-1" strike="noStrike">
              <a:latin typeface="Arial"/>
            </a:endParaRPr>
          </a:p>
        </p:txBody>
      </p:sp>
      <p:sp>
        <p:nvSpPr>
          <p:cNvPr id="169" name="CustomShape 2"/>
          <p:cNvSpPr/>
          <p:nvPr/>
        </p:nvSpPr>
        <p:spPr>
          <a:xfrm>
            <a:off x="648000" y="1423800"/>
            <a:ext cx="7919280" cy="4263480"/>
          </a:xfrm>
          <a:prstGeom prst="rect">
            <a:avLst/>
          </a:prstGeom>
          <a:noFill/>
          <a:ln>
            <a:noFill/>
          </a:ln>
        </p:spPr>
        <p:style>
          <a:lnRef idx="0"/>
          <a:fillRef idx="0"/>
          <a:effectRef idx="0"/>
          <a:fontRef idx="minor"/>
        </p:style>
        <p:txBody>
          <a:bodyPr lIns="90000" rIns="90000" tIns="45000" bIns="45000">
            <a:noAutofit/>
          </a:bodyPr>
          <a:p>
            <a:pPr algn="just">
              <a:lnSpc>
                <a:spcPct val="150000"/>
              </a:lnSpc>
            </a:pPr>
            <a:r>
              <a:rPr b="0" lang="ru-RU" sz="1800" spc="-1" strike="noStrike">
                <a:solidFill>
                  <a:srgbClr val="000000"/>
                </a:solidFill>
                <a:latin typeface="Times New Roman"/>
                <a:ea typeface="Microsoft YaHei"/>
              </a:rPr>
              <a:t>Снижение интереса к видеоиграм можно трактовать как признак снижения социально-бытового ориентирования, подразумевающего утрату былых интересов в целом. Для более достоверного выявления наличия возможной взаимосвязи был произведен расчет коэффициента ранговой корреляции Спирмена. Полученное значение равно 0,7937788. Согласно качественной оценке показателя тесноты связи (шкала Чеддока), количественная мера тесноты связи 0,7-0,9 качественно характеризует силу данной связи как высокую.</a:t>
            </a:r>
            <a:endParaRPr b="0" lang="ru-RU" sz="1800" spc="-1" strike="noStrike">
              <a:latin typeface="Arial"/>
            </a:endParaRPr>
          </a:p>
        </p:txBody>
      </p:sp>
      <p:pic>
        <p:nvPicPr>
          <p:cNvPr id="170" name="" descr=""/>
          <p:cNvPicPr/>
          <p:nvPr/>
        </p:nvPicPr>
        <p:blipFill>
          <a:blip r:embed="rId1"/>
          <a:stretch/>
        </p:blipFill>
        <p:spPr>
          <a:xfrm>
            <a:off x="5544000" y="4158000"/>
            <a:ext cx="3599280" cy="2699280"/>
          </a:xfrm>
          <a:prstGeom prst="rect">
            <a:avLst/>
          </a:prstGeom>
          <a:ln>
            <a:noFill/>
          </a:ln>
        </p:spPr>
      </p:pic>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432000" y="1007640"/>
            <a:ext cx="8496000" cy="6407640"/>
          </a:xfrm>
          <a:prstGeom prst="rect">
            <a:avLst/>
          </a:prstGeom>
          <a:noFill/>
          <a:ln>
            <a:noFill/>
          </a:ln>
        </p:spPr>
        <p:style>
          <a:lnRef idx="0"/>
          <a:fillRef idx="0"/>
          <a:effectRef idx="0"/>
          <a:fontRef idx="minor"/>
        </p:style>
        <p:txBody>
          <a:bodyPr lIns="90000" rIns="90000" tIns="45000" bIns="45000">
            <a:normAutofit/>
          </a:bodyPr>
          <a:p>
            <a:pPr marL="432000" indent="-323280">
              <a:lnSpc>
                <a:spcPct val="100000"/>
              </a:lnSpc>
              <a:spcBef>
                <a:spcPts val="1417"/>
              </a:spcBef>
              <a:buClr>
                <a:srgbClr val="000000"/>
              </a:buClr>
              <a:buSzPct val="45000"/>
              <a:buFont typeface="Wingdings" charset="2"/>
              <a:buChar char=""/>
            </a:pPr>
            <a:r>
              <a:rPr b="0" lang="ru-RU" sz="2200" spc="-1" strike="noStrike">
                <a:solidFill>
                  <a:srgbClr val="404040"/>
                </a:solidFill>
                <a:latin typeface="Trebuchet MS"/>
                <a:ea typeface="DejaVu Sans"/>
              </a:rPr>
              <a:t>1. Среди лиц, направленных на прохождение АСПЭ, наиболее многочисленны группы «до 18 лет» и «18-44 года»; в первой количество лиц, ранее увлекавшихся видеоиграми, но отказавшихся от данного увлечения стремится к нулю. В отличие от второй группы, где активно играющих было вдвое меньше, а прекративших играть — 15%. Сам по себе отказ от привычного образа жизни и былых интересов является общепринятым диагностическим критерием для многих нозологических форм, в частности, в рамках выявления личностных изменений и даже полного руинирования в патогенезе алкоголизма.</a:t>
            </a:r>
            <a:endParaRPr b="0" lang="ru-RU" sz="2200" spc="-1" strike="noStrike">
              <a:latin typeface="Arial"/>
            </a:endParaRPr>
          </a:p>
        </p:txBody>
      </p:sp>
      <p:sp>
        <p:nvSpPr>
          <p:cNvPr id="172" name="CustomShape 2"/>
          <p:cNvSpPr/>
          <p:nvPr/>
        </p:nvSpPr>
        <p:spPr>
          <a:xfrm>
            <a:off x="3384000" y="432000"/>
            <a:ext cx="2015280" cy="87660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ru-RU" sz="2800" spc="-1" strike="noStrike">
                <a:solidFill>
                  <a:srgbClr val="000000"/>
                </a:solidFill>
                <a:latin typeface="Times New Roman"/>
                <a:ea typeface="DejaVu Sans"/>
              </a:rPr>
              <a:t>Выводы</a:t>
            </a:r>
            <a:endParaRPr b="0" lang="ru-RU" sz="2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CustomShape 1"/>
          <p:cNvSpPr/>
          <p:nvPr/>
        </p:nvSpPr>
        <p:spPr>
          <a:xfrm>
            <a:off x="900000" y="1916280"/>
            <a:ext cx="7487280" cy="4678920"/>
          </a:xfrm>
          <a:prstGeom prst="rect">
            <a:avLst/>
          </a:prstGeom>
          <a:noFill/>
          <a:ln>
            <a:noFill/>
          </a:ln>
        </p:spPr>
        <p:style>
          <a:lnRef idx="0"/>
          <a:fillRef idx="0"/>
          <a:effectRef idx="0"/>
          <a:fontRef idx="minor"/>
        </p:style>
        <p:txBody>
          <a:bodyPr lIns="90000" rIns="90000" tIns="45000" bIns="45000">
            <a:normAutofit/>
          </a:bodyPr>
          <a:p>
            <a:pPr marL="45720">
              <a:lnSpc>
                <a:spcPct val="100000"/>
              </a:lnSpc>
              <a:spcBef>
                <a:spcPts val="439"/>
              </a:spcBef>
              <a:spcAft>
                <a:spcPts val="300"/>
              </a:spcAft>
              <a:tabLst>
                <a:tab algn="l" pos="0"/>
              </a:tabLst>
            </a:pPr>
            <a:r>
              <a:rPr b="0" lang="ru-RU" sz="2200" spc="-1" strike="noStrike">
                <a:solidFill>
                  <a:srgbClr val="404040"/>
                </a:solidFill>
                <a:latin typeface="Times New Roman"/>
                <a:ea typeface="DejaVu Sans"/>
              </a:rPr>
              <a:t>Многие жанры искусства, с зари своего формирования непрерывно характеризовались «опасными» - в 1930-х кино вызывало «истерию», комиксы в конце 1940-х превращали детей в преступников, DnD в 1970-х вовлекало в «сатанинские секты» и прочее. Тем не менее, самое юное из видов искусств, - видеоигры, - единственное из представленных удостоилось репрезентации в современных классификациях болезней — МКБ-11 и DSM-5.</a:t>
            </a:r>
            <a:endParaRPr b="0" lang="ru-RU" sz="2200" spc="-1" strike="noStrike">
              <a:latin typeface="Arial"/>
            </a:endParaRPr>
          </a:p>
        </p:txBody>
      </p:sp>
      <p:sp>
        <p:nvSpPr>
          <p:cNvPr id="134" name="CustomShape 2"/>
          <p:cNvSpPr/>
          <p:nvPr/>
        </p:nvSpPr>
        <p:spPr>
          <a:xfrm>
            <a:off x="900000" y="548640"/>
            <a:ext cx="6479640" cy="8208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ru-RU" sz="4800" spc="-1" strike="noStrike">
                <a:solidFill>
                  <a:srgbClr val="000000"/>
                </a:solidFill>
                <a:latin typeface="Calibri"/>
                <a:ea typeface="DejaVu Sans"/>
              </a:rPr>
              <a:t>Актуальность темы</a:t>
            </a:r>
            <a:endParaRPr b="0" lang="ru-RU" sz="48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432000" y="1008000"/>
            <a:ext cx="8496000" cy="6407640"/>
          </a:xfrm>
          <a:prstGeom prst="rect">
            <a:avLst/>
          </a:prstGeom>
          <a:noFill/>
          <a:ln>
            <a:noFill/>
          </a:ln>
        </p:spPr>
        <p:style>
          <a:lnRef idx="0"/>
          <a:fillRef idx="0"/>
          <a:effectRef idx="0"/>
          <a:fontRef idx="minor"/>
        </p:style>
        <p:txBody>
          <a:bodyPr lIns="90000" rIns="90000" tIns="45000" bIns="45000">
            <a:normAutofit/>
          </a:bodyPr>
          <a:p>
            <a:pPr marL="432000" indent="-323280">
              <a:lnSpc>
                <a:spcPct val="100000"/>
              </a:lnSpc>
              <a:spcBef>
                <a:spcPts val="1417"/>
              </a:spcBef>
              <a:buClr>
                <a:srgbClr val="000000"/>
              </a:buClr>
              <a:buSzPct val="45000"/>
              <a:buFont typeface="Wingdings" charset="2"/>
              <a:buChar char=""/>
            </a:pPr>
            <a:r>
              <a:rPr b="0" lang="ru-RU" sz="2200" spc="-1" strike="noStrike">
                <a:solidFill>
                  <a:srgbClr val="404040"/>
                </a:solidFill>
                <a:latin typeface="Trebuchet MS"/>
                <a:ea typeface="DejaVu Sans"/>
              </a:rPr>
              <a:t>2. Полное отсутствие геймеров среди лиц, страдающими тяжелыми психическими расстройствами, а также отсутствие прекративших играть среди больных умственной отсталостью «легкой степени» - в данной группе есть только «играющие» и «никогда не игравшие», и отсутствие играющих при наличии отказавшихся от видеоигрового увлечения среди больных в «умеренной степени» в совокупности имеет потенциал в рамках дальнейшего исследования использования видеоигр в качестве средства профилактики развития, либо утяжеления психических расстройств, их реабилитационного потенциала.</a:t>
            </a:r>
            <a:endParaRPr b="0" lang="ru-RU" sz="2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432000" y="1008360"/>
            <a:ext cx="8496000" cy="6407640"/>
          </a:xfrm>
          <a:prstGeom prst="rect">
            <a:avLst/>
          </a:prstGeom>
          <a:noFill/>
          <a:ln>
            <a:noFill/>
          </a:ln>
        </p:spPr>
        <p:style>
          <a:lnRef idx="0"/>
          <a:fillRef idx="0"/>
          <a:effectRef idx="0"/>
          <a:fontRef idx="minor"/>
        </p:style>
        <p:txBody>
          <a:bodyPr lIns="90000" rIns="90000" tIns="45000" bIns="45000">
            <a:normAutofit/>
          </a:bodyPr>
          <a:p>
            <a:pPr marL="432000" indent="-323280">
              <a:lnSpc>
                <a:spcPct val="100000"/>
              </a:lnSpc>
              <a:spcBef>
                <a:spcPts val="1417"/>
              </a:spcBef>
              <a:buClr>
                <a:srgbClr val="000000"/>
              </a:buClr>
              <a:buSzPct val="45000"/>
              <a:buFont typeface="Wingdings" charset="2"/>
              <a:buChar char=""/>
            </a:pPr>
            <a:r>
              <a:rPr b="0" lang="ru-RU" sz="2200" spc="-1" strike="noStrike">
                <a:solidFill>
                  <a:srgbClr val="404040"/>
                </a:solidFill>
                <a:latin typeface="Trebuchet MS"/>
                <a:ea typeface="DejaVu Sans"/>
              </a:rPr>
              <a:t>3. Тенденция к увеличению доли подэкспертных, утративших интерес к видеоиграм с утяжелением заболеваний, вызванных употреблением ПАВ с синдромом зависимости (алкоголь-наркотики-несколько ПАВ), а также выявление взаимосвязи между данными показателями имеет практический потенциал как диагностический критерий в рамках отказа от привычного образа в целом. Также требуются дальнейшие исследования с целью установления возможности использования видеоигр в рамках комплексного лечения зависимостей, реабилитации, профилактики.</a:t>
            </a:r>
            <a:endParaRPr b="0" lang="ru-RU" sz="2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1187640" y="2493000"/>
            <a:ext cx="6510960" cy="1141920"/>
          </a:xfrm>
          <a:prstGeom prst="rect">
            <a:avLst/>
          </a:prstGeom>
          <a:noFill/>
          <a:ln>
            <a:noFill/>
          </a:ln>
        </p:spPr>
        <p:style>
          <a:lnRef idx="0"/>
          <a:fillRef idx="0"/>
          <a:effectRef idx="0"/>
          <a:fontRef idx="minor"/>
        </p:style>
        <p:txBody>
          <a:bodyPr lIns="90000" rIns="90000" tIns="45000" bIns="45000">
            <a:noAutofit/>
          </a:bodyPr>
          <a:p>
            <a:pPr algn="ctr">
              <a:lnSpc>
                <a:spcPct val="100000"/>
              </a:lnSpc>
              <a:tabLst>
                <a:tab algn="l" pos="0"/>
              </a:tabLst>
            </a:pPr>
            <a:r>
              <a:rPr b="1" lang="ru-RU" sz="4600" spc="-1" strike="noStrike">
                <a:solidFill>
                  <a:srgbClr val="404040"/>
                </a:solidFill>
                <a:latin typeface="Calibri Light"/>
                <a:ea typeface="DejaVu Sans"/>
              </a:rPr>
              <a:t>Спасибо за внимание!</a:t>
            </a:r>
            <a:endParaRPr b="0" lang="ru-RU" sz="46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CustomShape 1"/>
          <p:cNvSpPr/>
          <p:nvPr/>
        </p:nvSpPr>
        <p:spPr>
          <a:xfrm>
            <a:off x="900000" y="548640"/>
            <a:ext cx="6479640" cy="8208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ru-RU" sz="4800" spc="-1" strike="noStrike">
                <a:solidFill>
                  <a:srgbClr val="000000"/>
                </a:solidFill>
                <a:latin typeface="Calibri"/>
                <a:ea typeface="DejaVu Sans"/>
              </a:rPr>
              <a:t>Научная новизна</a:t>
            </a:r>
            <a:endParaRPr b="0" lang="ru-RU" sz="4800" spc="-1" strike="noStrike">
              <a:latin typeface="Arial"/>
            </a:endParaRPr>
          </a:p>
        </p:txBody>
      </p:sp>
      <p:sp>
        <p:nvSpPr>
          <p:cNvPr id="136" name="CustomShape 2"/>
          <p:cNvSpPr/>
          <p:nvPr/>
        </p:nvSpPr>
        <p:spPr>
          <a:xfrm>
            <a:off x="900000" y="1916280"/>
            <a:ext cx="7487280" cy="4678920"/>
          </a:xfrm>
          <a:prstGeom prst="rect">
            <a:avLst/>
          </a:prstGeom>
          <a:noFill/>
          <a:ln>
            <a:noFill/>
          </a:ln>
        </p:spPr>
        <p:style>
          <a:lnRef idx="0"/>
          <a:fillRef idx="0"/>
          <a:effectRef idx="0"/>
          <a:fontRef idx="minor"/>
        </p:style>
        <p:txBody>
          <a:bodyPr lIns="90000" rIns="90000" tIns="45000" bIns="45000">
            <a:normAutofit/>
          </a:bodyPr>
          <a:p>
            <a:pPr marL="45720">
              <a:lnSpc>
                <a:spcPct val="100000"/>
              </a:lnSpc>
              <a:spcBef>
                <a:spcPts val="439"/>
              </a:spcBef>
              <a:spcAft>
                <a:spcPts val="300"/>
              </a:spcAft>
              <a:tabLst>
                <a:tab algn="l" pos="0"/>
              </a:tabLst>
            </a:pPr>
            <a:r>
              <a:rPr b="0" lang="ru-RU" sz="2200" spc="-1" strike="noStrike">
                <a:solidFill>
                  <a:srgbClr val="404040"/>
                </a:solidFill>
                <a:latin typeface="Times New Roman"/>
                <a:ea typeface="DejaVu Sans"/>
              </a:rPr>
              <a:t>Новизной в данном исследовании можно считать изучение роли использования компьютерных игр (видеоигр) в рамках досуга подэкспертных судебно-психиатрической экспертизы и течении расстройств, вызванных употреблением психоактивных веществ,  их статистический анализ, а также статистический анализ и исследование увлечения компьютерными играми в аспекте наличия различий между пациентами разного пола, здоровыми и страдающими различными заболеваниями.</a:t>
            </a:r>
            <a:endParaRPr b="0" lang="ru-RU" sz="2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CustomShape 1"/>
          <p:cNvSpPr/>
          <p:nvPr/>
        </p:nvSpPr>
        <p:spPr>
          <a:xfrm>
            <a:off x="936000" y="144000"/>
            <a:ext cx="7019640" cy="22831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ru-RU" sz="4800" spc="-1" strike="noStrike">
                <a:solidFill>
                  <a:srgbClr val="000000"/>
                </a:solidFill>
                <a:latin typeface="Calibri"/>
                <a:ea typeface="DejaVu Sans"/>
              </a:rPr>
              <a:t>Практическая значимость и перспективы исследования</a:t>
            </a:r>
            <a:endParaRPr b="0" lang="ru-RU" sz="4800" spc="-1" strike="noStrike">
              <a:latin typeface="Arial"/>
            </a:endParaRPr>
          </a:p>
        </p:txBody>
      </p:sp>
      <p:sp>
        <p:nvSpPr>
          <p:cNvPr id="138" name="CustomShape 2"/>
          <p:cNvSpPr/>
          <p:nvPr/>
        </p:nvSpPr>
        <p:spPr>
          <a:xfrm>
            <a:off x="864000" y="2376000"/>
            <a:ext cx="7487280" cy="4678920"/>
          </a:xfrm>
          <a:prstGeom prst="rect">
            <a:avLst/>
          </a:prstGeom>
          <a:noFill/>
          <a:ln>
            <a:noFill/>
          </a:ln>
        </p:spPr>
        <p:style>
          <a:lnRef idx="0"/>
          <a:fillRef idx="0"/>
          <a:effectRef idx="0"/>
          <a:fontRef idx="minor"/>
        </p:style>
        <p:txBody>
          <a:bodyPr lIns="90000" rIns="90000" tIns="45000" bIns="45000">
            <a:normAutofit/>
          </a:bodyPr>
          <a:p>
            <a:pPr marL="45720">
              <a:lnSpc>
                <a:spcPct val="100000"/>
              </a:lnSpc>
              <a:spcBef>
                <a:spcPts val="439"/>
              </a:spcBef>
              <a:spcAft>
                <a:spcPts val="300"/>
              </a:spcAft>
              <a:tabLst>
                <a:tab algn="l" pos="0"/>
              </a:tabLst>
            </a:pPr>
            <a:r>
              <a:rPr b="0" lang="ru-RU" sz="2200" spc="-1" strike="noStrike">
                <a:solidFill>
                  <a:srgbClr val="404040"/>
                </a:solidFill>
                <a:latin typeface="Times New Roman"/>
                <a:ea typeface="DejaVu Sans"/>
              </a:rPr>
              <a:t>Собранные данные являются релевантной репрезентацией статистики распределения разного опыта взаимодействия подэкспертных с компьютерными играми с принадлежностью к определенному полу, разным возрастным группам, и при наличии различных психических заболеваний, что, в условиях дефицита статистических данных имеет значимость для дальнейших исследований и мета-анализов. Полученные данные свидетельствуют о высоком потенциале применения видеоигр в рамках профилактических, реабилитационных мероприятий, а также сведения об игровой вовлеченности в качестве диагностического критерия ряда психических расстройств.</a:t>
            </a:r>
            <a:endParaRPr b="0" lang="ru-RU" sz="2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1043640" y="1484640"/>
            <a:ext cx="7415640" cy="4122000"/>
          </a:xfrm>
          <a:prstGeom prst="rect">
            <a:avLst/>
          </a:prstGeom>
          <a:noFill/>
          <a:ln>
            <a:noFill/>
          </a:ln>
        </p:spPr>
        <p:style>
          <a:lnRef idx="0"/>
          <a:fillRef idx="0"/>
          <a:effectRef idx="0"/>
          <a:fontRef idx="minor"/>
        </p:style>
        <p:txBody>
          <a:bodyPr lIns="90000" rIns="90000" tIns="45000" bIns="45000">
            <a:noAutofit/>
          </a:bodyPr>
          <a:p>
            <a:pPr marL="44280">
              <a:lnSpc>
                <a:spcPct val="100000"/>
              </a:lnSpc>
              <a:spcBef>
                <a:spcPts val="561"/>
              </a:spcBef>
              <a:spcAft>
                <a:spcPts val="300"/>
              </a:spcAft>
              <a:tabLst>
                <a:tab algn="l" pos="0"/>
              </a:tabLst>
            </a:pPr>
            <a:r>
              <a:rPr b="0" lang="ru-RU" sz="2800" spc="-1" strike="noStrike">
                <a:solidFill>
                  <a:srgbClr val="404040"/>
                </a:solidFill>
                <a:latin typeface="Times New Roman"/>
                <a:ea typeface="DejaVu Sans"/>
              </a:rPr>
              <a:t> </a:t>
            </a:r>
            <a:r>
              <a:rPr b="0" lang="ru-RU" sz="2800" spc="-1" strike="noStrike">
                <a:solidFill>
                  <a:srgbClr val="404040"/>
                </a:solidFill>
                <a:latin typeface="Times New Roman"/>
                <a:ea typeface="DejaVu Sans"/>
              </a:rPr>
              <a:t>Исследовать психическое здоровье лиц, направленных на прохождение амбулаторной судебно-психиатрической экспертизы (АСПЭ) в контексте увлечения видеоиграми, выявить возможную взаимосвязь, либо отсутствие оной, собрать статистические данные.</a:t>
            </a:r>
            <a:endParaRPr b="0" lang="ru-RU" sz="2800" spc="-1" strike="noStrike">
              <a:latin typeface="Arial"/>
            </a:endParaRPr>
          </a:p>
        </p:txBody>
      </p:sp>
      <p:sp>
        <p:nvSpPr>
          <p:cNvPr id="140" name="CustomShape 2"/>
          <p:cNvSpPr/>
          <p:nvPr/>
        </p:nvSpPr>
        <p:spPr>
          <a:xfrm>
            <a:off x="1027800" y="620640"/>
            <a:ext cx="5903640" cy="13086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ru-RU" sz="4000" spc="-1" strike="noStrike">
                <a:solidFill>
                  <a:srgbClr val="000000"/>
                </a:solidFill>
                <a:latin typeface="Calibri"/>
                <a:ea typeface="DejaVu Sans"/>
              </a:rPr>
              <a:t>Цель исследования: </a:t>
            </a:r>
            <a:endParaRPr b="0" lang="ru-RU" sz="4000" spc="-1" strike="noStrike">
              <a:latin typeface="Arial"/>
            </a:endParaRPr>
          </a:p>
          <a:p>
            <a:pPr>
              <a:lnSpc>
                <a:spcPct val="100000"/>
              </a:lnSpc>
            </a:pPr>
            <a:endParaRPr b="0" lang="ru-RU" sz="40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683640" y="692640"/>
            <a:ext cx="7532280" cy="5648760"/>
          </a:xfrm>
          <a:prstGeom prst="rect">
            <a:avLst/>
          </a:prstGeom>
          <a:noFill/>
          <a:ln>
            <a:noFill/>
          </a:ln>
        </p:spPr>
        <p:style>
          <a:lnRef idx="0"/>
          <a:fillRef idx="0"/>
          <a:effectRef idx="0"/>
          <a:fontRef idx="minor"/>
        </p:style>
        <p:txBody>
          <a:bodyPr lIns="90000" rIns="90000" tIns="45000" bIns="45000">
            <a:noAutofit/>
          </a:bodyPr>
          <a:p>
            <a:pPr marL="46080">
              <a:lnSpc>
                <a:spcPct val="100000"/>
              </a:lnSpc>
              <a:spcBef>
                <a:spcPts val="479"/>
              </a:spcBef>
              <a:spcAft>
                <a:spcPts val="300"/>
              </a:spcAft>
              <a:tabLst>
                <a:tab algn="l" pos="0"/>
              </a:tabLst>
            </a:pPr>
            <a:r>
              <a:rPr b="1" lang="ru-RU" sz="2400" spc="-1" strike="noStrike">
                <a:solidFill>
                  <a:srgbClr val="404040"/>
                </a:solidFill>
                <a:latin typeface="Times New Roman"/>
                <a:ea typeface="DejaVu Sans"/>
              </a:rPr>
              <a:t>Задачи исследования: </a:t>
            </a:r>
            <a:endParaRPr b="0" lang="ru-RU" sz="2400" spc="-1" strike="noStrike">
              <a:latin typeface="Arial"/>
            </a:endParaRPr>
          </a:p>
          <a:p>
            <a:pPr marL="46080">
              <a:lnSpc>
                <a:spcPct val="100000"/>
              </a:lnSpc>
              <a:spcBef>
                <a:spcPts val="479"/>
              </a:spcBef>
              <a:spcAft>
                <a:spcPts val="300"/>
              </a:spcAft>
              <a:tabLst>
                <a:tab algn="l" pos="0"/>
              </a:tabLst>
            </a:pPr>
            <a:r>
              <a:rPr b="0" lang="ru-RU" sz="2400" spc="-1" strike="noStrike">
                <a:solidFill>
                  <a:srgbClr val="404040"/>
                </a:solidFill>
                <a:latin typeface="Times New Roman"/>
                <a:ea typeface="DejaVu Sans"/>
              </a:rPr>
              <a:t> </a:t>
            </a:r>
            <a:r>
              <a:rPr b="0" lang="ru-RU" sz="2400" spc="-1" strike="noStrike">
                <a:solidFill>
                  <a:srgbClr val="404040"/>
                </a:solidFill>
                <a:latin typeface="Times New Roman"/>
                <a:ea typeface="Microsoft YaHei"/>
              </a:rPr>
              <a:t>1. Анализ релевантных литературных источников, затрагивающих исследуемую тематику.</a:t>
            </a:r>
            <a:endParaRPr b="0" lang="ru-RU" sz="2400" spc="-1" strike="noStrike">
              <a:latin typeface="Arial"/>
            </a:endParaRPr>
          </a:p>
          <a:p>
            <a:pPr marL="46080">
              <a:lnSpc>
                <a:spcPct val="100000"/>
              </a:lnSpc>
              <a:spcBef>
                <a:spcPts val="479"/>
              </a:spcBef>
              <a:spcAft>
                <a:spcPts val="300"/>
              </a:spcAft>
              <a:tabLst>
                <a:tab algn="l" pos="0"/>
              </a:tabLst>
            </a:pPr>
            <a:r>
              <a:rPr b="0" lang="ru-RU" sz="2400" spc="-1" strike="noStrike">
                <a:solidFill>
                  <a:srgbClr val="404040"/>
                </a:solidFill>
                <a:latin typeface="Times New Roman"/>
                <a:ea typeface="Microsoft YaHei"/>
              </a:rPr>
              <a:t>2. Выбор показателей, чья доступность и выраженность может быть пригодна для использования в рамках рутинной клинической практики.</a:t>
            </a:r>
            <a:endParaRPr b="0" lang="ru-RU" sz="2400" spc="-1" strike="noStrike">
              <a:latin typeface="Arial"/>
            </a:endParaRPr>
          </a:p>
          <a:p>
            <a:pPr marL="46080">
              <a:lnSpc>
                <a:spcPct val="100000"/>
              </a:lnSpc>
              <a:spcBef>
                <a:spcPts val="479"/>
              </a:spcBef>
              <a:spcAft>
                <a:spcPts val="300"/>
              </a:spcAft>
              <a:tabLst>
                <a:tab algn="l" pos="0"/>
              </a:tabLst>
            </a:pPr>
            <a:r>
              <a:rPr b="0" lang="ru-RU" sz="2400" spc="-1" strike="noStrike">
                <a:solidFill>
                  <a:srgbClr val="404040"/>
                </a:solidFill>
                <a:latin typeface="Times New Roman"/>
                <a:ea typeface="Microsoft YaHei"/>
              </a:rPr>
              <a:t>3. Выявить корреляцию влияния гейминга в быту подэкспертных, отказ от оного в прошлом и отсутствия интереса к видеоиграм когда-либо с наличием психических расстройств.</a:t>
            </a:r>
            <a:endParaRPr b="0" lang="ru-RU" sz="2400" spc="-1" strike="noStrike">
              <a:latin typeface="Arial"/>
            </a:endParaRPr>
          </a:p>
          <a:p>
            <a:pPr marL="46080">
              <a:lnSpc>
                <a:spcPct val="100000"/>
              </a:lnSpc>
              <a:spcBef>
                <a:spcPts val="479"/>
              </a:spcBef>
              <a:spcAft>
                <a:spcPts val="300"/>
              </a:spcAft>
              <a:tabLst>
                <a:tab algn="l" pos="0"/>
              </a:tabLst>
            </a:pPr>
            <a:r>
              <a:rPr b="0" lang="ru-RU" sz="2400" spc="-1" strike="noStrike">
                <a:solidFill>
                  <a:srgbClr val="404040"/>
                </a:solidFill>
                <a:latin typeface="Times New Roman"/>
                <a:ea typeface="Microsoft YaHei"/>
              </a:rPr>
              <a:t>4. Предложить варианты использования полученных данных, основываясь на полученных сведениях. </a:t>
            </a:r>
            <a:endParaRPr b="0" lang="ru-RU" sz="2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557280" y="1700640"/>
            <a:ext cx="8190000" cy="4031280"/>
          </a:xfrm>
          <a:prstGeom prst="rect">
            <a:avLst/>
          </a:prstGeom>
          <a:noFill/>
          <a:ln>
            <a:noFill/>
          </a:ln>
        </p:spPr>
        <p:style>
          <a:lnRef idx="0"/>
          <a:fillRef idx="0"/>
          <a:effectRef idx="0"/>
          <a:fontRef idx="minor"/>
        </p:style>
        <p:txBody>
          <a:bodyPr lIns="90000" rIns="90000" tIns="45000" bIns="45000">
            <a:normAutofit fontScale="75000"/>
          </a:bodyPr>
          <a:p>
            <a:pPr algn="ctr">
              <a:lnSpc>
                <a:spcPct val="100000"/>
              </a:lnSpc>
              <a:spcBef>
                <a:spcPts val="561"/>
              </a:spcBef>
              <a:spcAft>
                <a:spcPts val="300"/>
              </a:spcAft>
              <a:tabLst>
                <a:tab algn="l" pos="0"/>
              </a:tabLst>
            </a:pPr>
            <a:r>
              <a:rPr b="0" lang="ru-RU" sz="2800" spc="-1" strike="noStrike">
                <a:solidFill>
                  <a:srgbClr val="404040"/>
                </a:solidFill>
                <a:latin typeface="Times New Roman"/>
                <a:ea typeface="DejaVu Sans"/>
              </a:rPr>
              <a:t>Исследование было проведено в отделении АСПЭ КРКПБ№1. Для анализа степени вовлеченности в гейминг обследованным (n=539) нашей когорты была проведена оценка настоящего пристрастия к видеоиграм — никогда не играли, играли раньше, но перестали, и играющие в настоящее время. Контингент обследованных был разделен на группы — по половому признаку, возрастным группам, каждому заболеванию в отдельности, по заболеваниям, в зависимости от генеза; каждая из групп делилась на подгруппы, в зависимости от отношения к геймингу. </a:t>
            </a:r>
            <a:endParaRPr b="0" lang="ru-RU" sz="2800" spc="-1" strike="noStrike">
              <a:latin typeface="Arial"/>
            </a:endParaRPr>
          </a:p>
        </p:txBody>
      </p:sp>
      <p:sp>
        <p:nvSpPr>
          <p:cNvPr id="143" name="CustomShape 2"/>
          <p:cNvSpPr/>
          <p:nvPr/>
        </p:nvSpPr>
        <p:spPr>
          <a:xfrm>
            <a:off x="1331640" y="404640"/>
            <a:ext cx="6191640" cy="6991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ru-RU" sz="4000" spc="-1" strike="noStrike">
                <a:solidFill>
                  <a:srgbClr val="000000"/>
                </a:solidFill>
                <a:latin typeface="Times New Roman"/>
                <a:ea typeface="DejaVu Sans"/>
              </a:rPr>
              <a:t>Материал исследования</a:t>
            </a:r>
            <a:endParaRPr b="0" lang="ru-RU" sz="40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903960" y="144000"/>
            <a:ext cx="7735320" cy="1166760"/>
          </a:xfrm>
          <a:prstGeom prst="rect">
            <a:avLst/>
          </a:prstGeom>
          <a:noFill/>
          <a:ln>
            <a:noFill/>
          </a:ln>
        </p:spPr>
        <p:style>
          <a:lnRef idx="0"/>
          <a:fillRef idx="0"/>
          <a:effectRef idx="0"/>
          <a:fontRef idx="minor"/>
        </p:style>
        <p:txBody>
          <a:bodyPr lIns="0" rIns="0" tIns="0" bIns="0" anchor="ctr">
            <a:noAutofit/>
          </a:bodyPr>
          <a:p>
            <a:pPr>
              <a:lnSpc>
                <a:spcPct val="100000"/>
              </a:lnSpc>
            </a:pPr>
            <a:r>
              <a:rPr b="0" lang="ru-RU" sz="4600" spc="-1" strike="noStrike">
                <a:solidFill>
                  <a:srgbClr val="000000"/>
                </a:solidFill>
                <a:latin typeface="Calibri"/>
                <a:ea typeface="DejaVu Sans"/>
              </a:rPr>
              <a:t>Игровое расстройство МКБ-11</a:t>
            </a:r>
            <a:endParaRPr b="0" lang="ru-RU" sz="4600" spc="-1" strike="noStrike">
              <a:latin typeface="Arial"/>
            </a:endParaRPr>
          </a:p>
        </p:txBody>
      </p:sp>
      <p:sp>
        <p:nvSpPr>
          <p:cNvPr id="145" name="CustomShape 2"/>
          <p:cNvSpPr/>
          <p:nvPr/>
        </p:nvSpPr>
        <p:spPr>
          <a:xfrm>
            <a:off x="504000" y="1800000"/>
            <a:ext cx="8351280" cy="5327280"/>
          </a:xfrm>
          <a:prstGeom prst="rect">
            <a:avLst/>
          </a:prstGeom>
          <a:noFill/>
          <a:ln>
            <a:noFill/>
          </a:ln>
        </p:spPr>
        <p:style>
          <a:lnRef idx="0"/>
          <a:fillRef idx="0"/>
          <a:effectRef idx="0"/>
          <a:fontRef idx="minor"/>
        </p:style>
        <p:txBody>
          <a:bodyPr lIns="90000" rIns="90000" tIns="45000" bIns="45000">
            <a:noAutofit/>
          </a:bodyPr>
          <a:p>
            <a:pPr algn="just">
              <a:lnSpc>
                <a:spcPct val="150000"/>
              </a:lnSpc>
            </a:pPr>
            <a:r>
              <a:rPr b="0" lang="ru-RU" sz="1800" spc="-1" strike="noStrike">
                <a:solidFill>
                  <a:srgbClr val="000000"/>
                </a:solidFill>
                <a:latin typeface="Times New Roman"/>
                <a:ea typeface="Microsoft YaHei"/>
              </a:rPr>
              <a:t>«Игровое расстройство» определяется в качестве модели «игрового поведения», отличающейся снижением волевого контроля за игровой сессией, невозможности прекратить играть, увеличении продолжительности игровых сессий, усиления их важности относительно иных занятий, до такой степени, что им каждый раз выделяется большей приоритет, относительно иных интересов и повседневных дел; помимо этого, продолжение игровых сессий, увеличение их интенсивности, длительности или степени вовлеченности в игровой процесс не прекращаются, несмотря на очевидное образование негативных и нежелательных последствий.</a:t>
            </a:r>
            <a:endParaRPr b="0" lang="ru-RU" sz="18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903960" y="56520"/>
            <a:ext cx="7519320" cy="1166760"/>
          </a:xfrm>
          <a:prstGeom prst="rect">
            <a:avLst/>
          </a:prstGeom>
          <a:noFill/>
          <a:ln>
            <a:noFill/>
          </a:ln>
        </p:spPr>
        <p:style>
          <a:lnRef idx="0"/>
          <a:fillRef idx="0"/>
          <a:effectRef idx="0"/>
          <a:fontRef idx="minor"/>
        </p:style>
        <p:txBody>
          <a:bodyPr lIns="0" rIns="0" tIns="0" bIns="0" anchor="ctr">
            <a:noAutofit/>
          </a:bodyPr>
          <a:p>
            <a:pPr>
              <a:lnSpc>
                <a:spcPct val="100000"/>
              </a:lnSpc>
            </a:pPr>
            <a:r>
              <a:rPr b="0" lang="ru-RU" sz="4600" spc="-1" strike="noStrike">
                <a:solidFill>
                  <a:srgbClr val="000000"/>
                </a:solidFill>
                <a:latin typeface="Calibri"/>
                <a:ea typeface="DejaVu Sans"/>
              </a:rPr>
              <a:t>Критерии диагностики DSM-5</a:t>
            </a:r>
            <a:endParaRPr b="0" lang="ru-RU" sz="4600" spc="-1" strike="noStrike">
              <a:latin typeface="Arial"/>
            </a:endParaRPr>
          </a:p>
        </p:txBody>
      </p:sp>
      <p:sp>
        <p:nvSpPr>
          <p:cNvPr id="147" name="CustomShape 2"/>
          <p:cNvSpPr/>
          <p:nvPr/>
        </p:nvSpPr>
        <p:spPr>
          <a:xfrm>
            <a:off x="216000" y="864000"/>
            <a:ext cx="8351280" cy="5401800"/>
          </a:xfrm>
          <a:prstGeom prst="rect">
            <a:avLst/>
          </a:prstGeom>
          <a:noFill/>
          <a:ln>
            <a:noFill/>
          </a:ln>
        </p:spPr>
        <p:style>
          <a:lnRef idx="0"/>
          <a:fillRef idx="0"/>
          <a:effectRef idx="0"/>
          <a:fontRef idx="minor"/>
        </p:style>
        <p:txBody>
          <a:bodyPr lIns="90000" rIns="90000" tIns="45000" bIns="45000">
            <a:noAutofit/>
          </a:bodyPr>
          <a:p>
            <a:pPr algn="just">
              <a:lnSpc>
                <a:spcPct val="150000"/>
              </a:lnSpc>
            </a:pPr>
            <a:r>
              <a:rPr b="0" lang="ru-RU" sz="1800" spc="-1" strike="noStrike">
                <a:solidFill>
                  <a:srgbClr val="000000"/>
                </a:solidFill>
                <a:latin typeface="Times New Roman"/>
                <a:ea typeface="DejaVu Sans"/>
              </a:rPr>
              <a:t>1) Полное сосредоточение на игре;</a:t>
            </a:r>
            <a:endParaRPr b="0" lang="ru-RU" sz="1800" spc="-1" strike="noStrike">
              <a:latin typeface="Arial"/>
            </a:endParaRPr>
          </a:p>
          <a:p>
            <a:pPr algn="just">
              <a:lnSpc>
                <a:spcPct val="150000"/>
              </a:lnSpc>
            </a:pPr>
            <a:r>
              <a:rPr b="0" lang="ru-RU" sz="1800" spc="-1" strike="noStrike">
                <a:solidFill>
                  <a:srgbClr val="000000"/>
                </a:solidFill>
                <a:latin typeface="Times New Roman"/>
                <a:ea typeface="DejaVu Sans"/>
              </a:rPr>
              <a:t>2) Отсутствие возможности продолжить играть провоцирует беспокойство;</a:t>
            </a:r>
            <a:endParaRPr b="0" lang="ru-RU" sz="1800" spc="-1" strike="noStrike">
              <a:latin typeface="Arial"/>
            </a:endParaRPr>
          </a:p>
          <a:p>
            <a:pPr algn="just">
              <a:lnSpc>
                <a:spcPct val="150000"/>
              </a:lnSpc>
            </a:pPr>
            <a:r>
              <a:rPr b="0" lang="ru-RU" sz="1800" spc="-1" strike="noStrike">
                <a:solidFill>
                  <a:srgbClr val="000000"/>
                </a:solidFill>
                <a:latin typeface="Times New Roman"/>
                <a:ea typeface="DejaVu Sans"/>
              </a:rPr>
              <a:t>3) Время, затрачиваемое на игровую сессию, имеет тенденцию к удлинению;</a:t>
            </a:r>
            <a:endParaRPr b="0" lang="ru-RU" sz="1800" spc="-1" strike="noStrike">
              <a:latin typeface="Arial"/>
            </a:endParaRPr>
          </a:p>
          <a:p>
            <a:pPr algn="just">
              <a:lnSpc>
                <a:spcPct val="150000"/>
              </a:lnSpc>
            </a:pPr>
            <a:r>
              <a:rPr b="0" lang="ru-RU" sz="1800" spc="-1" strike="noStrike">
                <a:solidFill>
                  <a:srgbClr val="000000"/>
                </a:solidFill>
                <a:latin typeface="Times New Roman"/>
                <a:ea typeface="DejaVu Sans"/>
              </a:rPr>
              <a:t>4) Снижение способности к самостоятельному прекращению игры;</a:t>
            </a:r>
            <a:endParaRPr b="0" lang="ru-RU" sz="1800" spc="-1" strike="noStrike">
              <a:latin typeface="Arial"/>
            </a:endParaRPr>
          </a:p>
          <a:p>
            <a:pPr algn="just">
              <a:lnSpc>
                <a:spcPct val="150000"/>
              </a:lnSpc>
            </a:pPr>
            <a:r>
              <a:rPr b="0" lang="ru-RU" sz="1800" spc="-1" strike="noStrike">
                <a:solidFill>
                  <a:srgbClr val="000000"/>
                </a:solidFill>
                <a:latin typeface="Times New Roman"/>
                <a:ea typeface="DejaVu Sans"/>
              </a:rPr>
              <a:t>5) Постепенное снижение интереса к иным занятиям, отказ от других;</a:t>
            </a:r>
            <a:endParaRPr b="0" lang="ru-RU" sz="1800" spc="-1" strike="noStrike">
              <a:latin typeface="Arial"/>
            </a:endParaRPr>
          </a:p>
          <a:p>
            <a:pPr algn="just">
              <a:lnSpc>
                <a:spcPct val="150000"/>
              </a:lnSpc>
            </a:pPr>
            <a:r>
              <a:rPr b="0" lang="ru-RU" sz="1800" spc="-1" strike="noStrike">
                <a:solidFill>
                  <a:srgbClr val="000000"/>
                </a:solidFill>
                <a:latin typeface="Times New Roman"/>
                <a:ea typeface="DejaVu Sans"/>
              </a:rPr>
              <a:t>6) Концентрация на видеоигровой сессии, несмотря на осознание очевидных негативных последствий её продолжения для собственной жизни;</a:t>
            </a:r>
            <a:endParaRPr b="0" lang="ru-RU" sz="1800" spc="-1" strike="noStrike">
              <a:latin typeface="Arial"/>
            </a:endParaRPr>
          </a:p>
          <a:p>
            <a:pPr algn="just">
              <a:lnSpc>
                <a:spcPct val="150000"/>
              </a:lnSpc>
            </a:pPr>
            <a:r>
              <a:rPr b="0" lang="ru-RU" sz="1800" spc="-1" strike="noStrike">
                <a:solidFill>
                  <a:srgbClr val="000000"/>
                </a:solidFill>
                <a:latin typeface="Times New Roman"/>
                <a:ea typeface="DejaVu Sans"/>
              </a:rPr>
              <a:t>7) Сохранение в тайне от членов семьи и иных лиц действительного времени, затрачиваемого на игровую сессию;</a:t>
            </a:r>
            <a:endParaRPr b="0" lang="ru-RU" sz="1800" spc="-1" strike="noStrike">
              <a:latin typeface="Arial"/>
            </a:endParaRPr>
          </a:p>
          <a:p>
            <a:pPr algn="just">
              <a:lnSpc>
                <a:spcPct val="150000"/>
              </a:lnSpc>
            </a:pPr>
            <a:r>
              <a:rPr b="0" lang="ru-RU" sz="1800" spc="-1" strike="noStrike">
                <a:solidFill>
                  <a:srgbClr val="000000"/>
                </a:solidFill>
                <a:latin typeface="Times New Roman"/>
                <a:ea typeface="DejaVu Sans"/>
              </a:rPr>
              <a:t>8) Снижение, ослабление негативных чувств, спровоцированных отмечающимися жизненными обстоятельствами в условиях отсутствия ограничений в доступе к видеоиграм;</a:t>
            </a:r>
            <a:endParaRPr b="0" lang="ru-RU" sz="1800" spc="-1" strike="noStrike">
              <a:latin typeface="Arial"/>
            </a:endParaRPr>
          </a:p>
          <a:p>
            <a:pPr algn="just">
              <a:lnSpc>
                <a:spcPct val="150000"/>
              </a:lnSpc>
            </a:pPr>
            <a:r>
              <a:rPr b="0" lang="ru-RU" sz="1800" spc="-1" strike="noStrike">
                <a:solidFill>
                  <a:srgbClr val="000000"/>
                </a:solidFill>
                <a:latin typeface="Times New Roman"/>
                <a:ea typeface="DejaVu Sans"/>
              </a:rPr>
              <a:t>9) Снижение продуктивности в профессиональной деятельности, учебной, в социальном взаимодействии.</a:t>
            </a:r>
            <a:endParaRPr b="0" lang="ru-RU"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Slipstream</Template>
  <TotalTime>9137</TotalTime>
  <Application>LibreOffice/6.4.7.2$Windows_X86_64 LibreOffice_project/639b8ac485750d5696d7590a72ef1b496725cfb5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2012-03-14T16:09:48Z</dcterms:created>
  <dc:creator>Гусь</dc:creator>
  <dc:description/>
  <dc:language>ru-RU</dc:language>
  <cp:lastModifiedBy/>
  <dcterms:modified xsi:type="dcterms:W3CDTF">2023-05-30T11:03:38Z</dcterms:modified>
  <cp:revision>341</cp:revision>
  <dc:subject/>
  <dc:title>Характеристика нарушений сердечного ритма у пациентов с метаболическим синдромом с различными вариантами кардиоваскулярной патологии</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16</vt:i4>
  </property>
  <property fmtid="{D5CDD505-2E9C-101B-9397-08002B2CF9AE}" pid="8" name="PresentationFormat">
    <vt:lpwstr>Экран (4:3)</vt:lpwstr>
  </property>
  <property fmtid="{D5CDD505-2E9C-101B-9397-08002B2CF9AE}" pid="9" name="ScaleCrop">
    <vt:bool>0</vt:bool>
  </property>
  <property fmtid="{D5CDD505-2E9C-101B-9397-08002B2CF9AE}" pid="10" name="ShareDoc">
    <vt:bool>0</vt:bool>
  </property>
  <property fmtid="{D5CDD505-2E9C-101B-9397-08002B2CF9AE}" pid="11" name="Slides">
    <vt:i4>19</vt:i4>
  </property>
</Properties>
</file>